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c9aacc5ea49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a62b7f38dc48c2"/>
  </p:sldMasterIdLst>
  <p:sldIdLst>
    <p:sldId xmlns:r="http://schemas.openxmlformats.org/officeDocument/2006/relationships" id="256" r:id="Rd26a736f76a24ade"/>
    <p:sldId xmlns:r="http://schemas.openxmlformats.org/officeDocument/2006/relationships" id="257" r:id="R955fe5ab342b4b59"/>
    <p:sldId xmlns:r="http://schemas.openxmlformats.org/officeDocument/2006/relationships" id="258" r:id="R602631af15d04094"/>
    <p:sldId xmlns:r="http://schemas.openxmlformats.org/officeDocument/2006/relationships" id="259" r:id="Rc7fca0d7e14949d6"/>
    <p:sldId xmlns:r="http://schemas.openxmlformats.org/officeDocument/2006/relationships" id="260" r:id="Rb41e607d3fda48bb"/>
    <p:sldId xmlns:r="http://schemas.openxmlformats.org/officeDocument/2006/relationships" id="261" r:id="R4825399c4be94e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62b7f38dc48c2" /><Relationship Type="http://schemas.openxmlformats.org/officeDocument/2006/relationships/slide" Target="/ppt/slides/slide1.xml" Id="Rd26a736f76a24ade" /><Relationship Type="http://schemas.openxmlformats.org/officeDocument/2006/relationships/slide" Target="/ppt/slides/slide2.xml" Id="R955fe5ab342b4b59" /><Relationship Type="http://schemas.openxmlformats.org/officeDocument/2006/relationships/slide" Target="/ppt/slides/slide3.xml" Id="R602631af15d04094" /><Relationship Type="http://schemas.openxmlformats.org/officeDocument/2006/relationships/slide" Target="/ppt/slides/slide4.xml" Id="Rc7fca0d7e14949d6" /><Relationship Type="http://schemas.openxmlformats.org/officeDocument/2006/relationships/slide" Target="/ppt/slides/slide5.xml" Id="Rb41e607d3fda48bb" /><Relationship Type="http://schemas.openxmlformats.org/officeDocument/2006/relationships/slide" Target="/ppt/slides/slide6.xml" Id="R4825399c4be94e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cfc247fa2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04c46eb9a4b55" /><Relationship Type="http://schemas.openxmlformats.org/officeDocument/2006/relationships/theme" Target="/ppt/slideMasters/theme/theme1.xml" Id="Rb0dc9e4df513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04c46eb9a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603bcae04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182afd734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a4b5c6177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94fa2108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cf1f06731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6593c55e6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NIZA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Øverlands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