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02c85c20a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b7d210af245fc"/>
  </p:sldMasterIdLst>
  <p:sldIdLst>
    <p:sldId xmlns:r="http://schemas.openxmlformats.org/officeDocument/2006/relationships" id="256" r:id="R5056773196a9434b"/>
    <p:sldId xmlns:r="http://schemas.openxmlformats.org/officeDocument/2006/relationships" id="257" r:id="Rfa605c75bc7d4482"/>
    <p:sldId xmlns:r="http://schemas.openxmlformats.org/officeDocument/2006/relationships" id="258" r:id="R28ddd3c68a514459"/>
    <p:sldId xmlns:r="http://schemas.openxmlformats.org/officeDocument/2006/relationships" id="259" r:id="R1b3866d74a37463a"/>
    <p:sldId xmlns:r="http://schemas.openxmlformats.org/officeDocument/2006/relationships" id="260" r:id="R9bbea46c0b1a4b92"/>
    <p:sldId xmlns:r="http://schemas.openxmlformats.org/officeDocument/2006/relationships" id="261" r:id="Rb46d37a28cc94859"/>
    <p:sldId xmlns:r="http://schemas.openxmlformats.org/officeDocument/2006/relationships" id="262" r:id="R136644e951a7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b7d210af245fc" /><Relationship Type="http://schemas.openxmlformats.org/officeDocument/2006/relationships/slide" Target="/ppt/slides/slide1.xml" Id="R5056773196a9434b" /><Relationship Type="http://schemas.openxmlformats.org/officeDocument/2006/relationships/slide" Target="/ppt/slides/slide2.xml" Id="Rfa605c75bc7d4482" /><Relationship Type="http://schemas.openxmlformats.org/officeDocument/2006/relationships/slide" Target="/ppt/slides/slide3.xml" Id="R28ddd3c68a514459" /><Relationship Type="http://schemas.openxmlformats.org/officeDocument/2006/relationships/slide" Target="/ppt/slides/slide4.xml" Id="R1b3866d74a37463a" /><Relationship Type="http://schemas.openxmlformats.org/officeDocument/2006/relationships/slide" Target="/ppt/slides/slide5.xml" Id="R9bbea46c0b1a4b92" /><Relationship Type="http://schemas.openxmlformats.org/officeDocument/2006/relationships/slide" Target="/ppt/slides/slide6.xml" Id="Rb46d37a28cc94859" /><Relationship Type="http://schemas.openxmlformats.org/officeDocument/2006/relationships/slide" Target="/ppt/slides/slide7.xml" Id="R136644e951a7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03621da6a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008ead4c4ce1" /><Relationship Type="http://schemas.openxmlformats.org/officeDocument/2006/relationships/theme" Target="/ppt/slideMasters/theme/theme1.xml" Id="R220c74fa34aa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8008ead4c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45e9f2787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9edd7bb8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965a43895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e4a76144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fe55ed1e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c7badcb4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99a76e71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