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551d75955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99e0f1acc42c7"/>
  </p:sldMasterIdLst>
  <p:sldIdLst>
    <p:sldId xmlns:r="http://schemas.openxmlformats.org/officeDocument/2006/relationships" id="256" r:id="Rbc0d16e7c3bb4752"/>
    <p:sldId xmlns:r="http://schemas.openxmlformats.org/officeDocument/2006/relationships" id="257" r:id="R1ebccda9c5e44ca0"/>
    <p:sldId xmlns:r="http://schemas.openxmlformats.org/officeDocument/2006/relationships" id="258" r:id="R6416cce145034e91"/>
    <p:sldId xmlns:r="http://schemas.openxmlformats.org/officeDocument/2006/relationships" id="259" r:id="R194c6c9c2d1f4f51"/>
    <p:sldId xmlns:r="http://schemas.openxmlformats.org/officeDocument/2006/relationships" id="260" r:id="R8a07b804feb042d4"/>
    <p:sldId xmlns:r="http://schemas.openxmlformats.org/officeDocument/2006/relationships" id="261" r:id="R07f271a905994e09"/>
    <p:sldId xmlns:r="http://schemas.openxmlformats.org/officeDocument/2006/relationships" id="262" r:id="Rb25dde3e420e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99e0f1acc42c7" /><Relationship Type="http://schemas.openxmlformats.org/officeDocument/2006/relationships/slide" Target="/ppt/slides/slide1.xml" Id="Rbc0d16e7c3bb4752" /><Relationship Type="http://schemas.openxmlformats.org/officeDocument/2006/relationships/slide" Target="/ppt/slides/slide2.xml" Id="R1ebccda9c5e44ca0" /><Relationship Type="http://schemas.openxmlformats.org/officeDocument/2006/relationships/slide" Target="/ppt/slides/slide3.xml" Id="R6416cce145034e91" /><Relationship Type="http://schemas.openxmlformats.org/officeDocument/2006/relationships/slide" Target="/ppt/slides/slide4.xml" Id="R194c6c9c2d1f4f51" /><Relationship Type="http://schemas.openxmlformats.org/officeDocument/2006/relationships/slide" Target="/ppt/slides/slide5.xml" Id="R8a07b804feb042d4" /><Relationship Type="http://schemas.openxmlformats.org/officeDocument/2006/relationships/slide" Target="/ppt/slides/slide6.xml" Id="R07f271a905994e09" /><Relationship Type="http://schemas.openxmlformats.org/officeDocument/2006/relationships/slide" Target="/ppt/slides/slide7.xml" Id="Rb25dde3e420e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52e794de4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82e9a72cd4959" /><Relationship Type="http://schemas.openxmlformats.org/officeDocument/2006/relationships/theme" Target="/ppt/slideMasters/theme/theme1.xml" Id="R76e01f9d8975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82e9a72cd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37eb56f4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822a95b7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80564e8b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e3da5dc10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a5604947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ac3e697f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1c6b3e14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MRB HOLDING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−25 668 851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12 497 711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35 350 424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78 335 996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Finstadhagan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998 817 811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