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4da82508634d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f825e1b78040b5"/>
  </p:sldMasterIdLst>
  <p:sldIdLst>
    <p:sldId xmlns:r="http://schemas.openxmlformats.org/officeDocument/2006/relationships" id="256" r:id="R224e9c6fc97f4dcc"/>
    <p:sldId xmlns:r="http://schemas.openxmlformats.org/officeDocument/2006/relationships" id="257" r:id="R5604c933b17e4ac7"/>
    <p:sldId xmlns:r="http://schemas.openxmlformats.org/officeDocument/2006/relationships" id="258" r:id="R889570ef6b22432e"/>
    <p:sldId xmlns:r="http://schemas.openxmlformats.org/officeDocument/2006/relationships" id="259" r:id="Rf0b9bf90476d4f12"/>
    <p:sldId xmlns:r="http://schemas.openxmlformats.org/officeDocument/2006/relationships" id="260" r:id="R45332423355d4943"/>
    <p:sldId xmlns:r="http://schemas.openxmlformats.org/officeDocument/2006/relationships" id="261" r:id="Rbfcf56be86d24e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825e1b78040b5" /><Relationship Type="http://schemas.openxmlformats.org/officeDocument/2006/relationships/slide" Target="/ppt/slides/slide1.xml" Id="R224e9c6fc97f4dcc" /><Relationship Type="http://schemas.openxmlformats.org/officeDocument/2006/relationships/slide" Target="/ppt/slides/slide2.xml" Id="R5604c933b17e4ac7" /><Relationship Type="http://schemas.openxmlformats.org/officeDocument/2006/relationships/slide" Target="/ppt/slides/slide3.xml" Id="R889570ef6b22432e" /><Relationship Type="http://schemas.openxmlformats.org/officeDocument/2006/relationships/slide" Target="/ppt/slides/slide4.xml" Id="Rf0b9bf90476d4f12" /><Relationship Type="http://schemas.openxmlformats.org/officeDocument/2006/relationships/slide" Target="/ppt/slides/slide5.xml" Id="R45332423355d4943" /><Relationship Type="http://schemas.openxmlformats.org/officeDocument/2006/relationships/slide" Target="/ppt/slides/slide6.xml" Id="Rbfcf56be86d24e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aa3b5c03d40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ed44e36b54186" /><Relationship Type="http://schemas.openxmlformats.org/officeDocument/2006/relationships/theme" Target="/ppt/slideMasters/theme/theme1.xml" Id="Rcb9da142fca245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4ed44e36b541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efeada61c4e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f9204df7b49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eeeb7fdd749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11a6da5c149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c6663b0ed46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8c296f7264f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Finstadhagan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1930 Aurskog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39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998 817 862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BAKKEGRUPPEN AS</a:t>
            </a:r>
          </a:p>
        </p:txBody>
      </p:sp>
    </p:spTree>
  </p:cSld>
  <p:clrMapOvr>
    <a:masterClrMapping xmlns:a="http://schemas.openxmlformats.org/drawingml/2006/main"/>
  </p:clrMapOvr>
</p:sld>
</file>