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e0158f17e542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43710f33cd4ef8"/>
  </p:sldMasterIdLst>
  <p:sldIdLst>
    <p:sldId xmlns:r="http://schemas.openxmlformats.org/officeDocument/2006/relationships" id="256" r:id="R21f2f7ee4b964f98"/>
    <p:sldId xmlns:r="http://schemas.openxmlformats.org/officeDocument/2006/relationships" id="257" r:id="R9102ed13108c4596"/>
    <p:sldId xmlns:r="http://schemas.openxmlformats.org/officeDocument/2006/relationships" id="258" r:id="Ra76d3f4804aa4acf"/>
    <p:sldId xmlns:r="http://schemas.openxmlformats.org/officeDocument/2006/relationships" id="259" r:id="Re6b194e16f68402b"/>
    <p:sldId xmlns:r="http://schemas.openxmlformats.org/officeDocument/2006/relationships" id="260" r:id="R06ec09f5b2a84e03"/>
    <p:sldId xmlns:r="http://schemas.openxmlformats.org/officeDocument/2006/relationships" id="261" r:id="R485bf09a88af4c9e"/>
    <p:sldId xmlns:r="http://schemas.openxmlformats.org/officeDocument/2006/relationships" id="262" r:id="R8006c4d5ec8441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43710f33cd4ef8" /><Relationship Type="http://schemas.openxmlformats.org/officeDocument/2006/relationships/slide" Target="/ppt/slides/slide1.xml" Id="R21f2f7ee4b964f98" /><Relationship Type="http://schemas.openxmlformats.org/officeDocument/2006/relationships/slide" Target="/ppt/slides/slide2.xml" Id="R9102ed13108c4596" /><Relationship Type="http://schemas.openxmlformats.org/officeDocument/2006/relationships/slide" Target="/ppt/slides/slide3.xml" Id="Ra76d3f4804aa4acf" /><Relationship Type="http://schemas.openxmlformats.org/officeDocument/2006/relationships/slide" Target="/ppt/slides/slide4.xml" Id="Re6b194e16f68402b" /><Relationship Type="http://schemas.openxmlformats.org/officeDocument/2006/relationships/slide" Target="/ppt/slides/slide5.xml" Id="R06ec09f5b2a84e03" /><Relationship Type="http://schemas.openxmlformats.org/officeDocument/2006/relationships/slide" Target="/ppt/slides/slide6.xml" Id="R485bf09a88af4c9e" /><Relationship Type="http://schemas.openxmlformats.org/officeDocument/2006/relationships/slide" Target="/ppt/slides/slide7.xml" Id="R8006c4d5ec8441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fd4f9d164849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d66fbe5dc4431" /><Relationship Type="http://schemas.openxmlformats.org/officeDocument/2006/relationships/theme" Target="/ppt/slideMasters/theme/theme1.xml" Id="R2f76657b171943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9d66fbe5dc44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a9c833ad940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85e1dd6f04e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cdbd16c5144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925e581284a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e6349e3c44f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53ac15b9747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7aa8f4a564b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DESILITEREN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DESILITEREN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DESILITEREN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DESILITEREN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DESILITEREN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DESILITEREN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1 834 962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1 157 653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771 606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2 190 710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8 129 913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DESILITEREN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FEVANG DESILITEREN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DESILITEREN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998 818 656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DESILITEREN AS</a:t>
            </a:r>
          </a:p>
        </p:txBody>
      </p:sp>
    </p:spTree>
  </p:cSld>
  <p:clrMapOvr>
    <a:masterClrMapping xmlns:a="http://schemas.openxmlformats.org/drawingml/2006/main"/>
  </p:clrMapOvr>
</p:sld>
</file>