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53e7dd687d48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f11fc5c7294d6c"/>
  </p:sldMasterIdLst>
  <p:sldIdLst>
    <p:sldId xmlns:r="http://schemas.openxmlformats.org/officeDocument/2006/relationships" id="256" r:id="R643db15b27394066"/>
    <p:sldId xmlns:r="http://schemas.openxmlformats.org/officeDocument/2006/relationships" id="257" r:id="R2ccfaa9b06c84afe"/>
    <p:sldId xmlns:r="http://schemas.openxmlformats.org/officeDocument/2006/relationships" id="258" r:id="R861725a4da4d4123"/>
    <p:sldId xmlns:r="http://schemas.openxmlformats.org/officeDocument/2006/relationships" id="259" r:id="R17814afc22784a19"/>
    <p:sldId xmlns:r="http://schemas.openxmlformats.org/officeDocument/2006/relationships" id="260" r:id="Rc08f2ea7c2964d39"/>
    <p:sldId xmlns:r="http://schemas.openxmlformats.org/officeDocument/2006/relationships" id="261" r:id="R0ad697cb5cd8403d"/>
    <p:sldId xmlns:r="http://schemas.openxmlformats.org/officeDocument/2006/relationships" id="262" r:id="R776a5b795f7846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11fc5c7294d6c" /><Relationship Type="http://schemas.openxmlformats.org/officeDocument/2006/relationships/slide" Target="/ppt/slides/slide1.xml" Id="R643db15b27394066" /><Relationship Type="http://schemas.openxmlformats.org/officeDocument/2006/relationships/slide" Target="/ppt/slides/slide2.xml" Id="R2ccfaa9b06c84afe" /><Relationship Type="http://schemas.openxmlformats.org/officeDocument/2006/relationships/slide" Target="/ppt/slides/slide3.xml" Id="R861725a4da4d4123" /><Relationship Type="http://schemas.openxmlformats.org/officeDocument/2006/relationships/slide" Target="/ppt/slides/slide4.xml" Id="R17814afc22784a19" /><Relationship Type="http://schemas.openxmlformats.org/officeDocument/2006/relationships/slide" Target="/ppt/slides/slide5.xml" Id="Rc08f2ea7c2964d39" /><Relationship Type="http://schemas.openxmlformats.org/officeDocument/2006/relationships/slide" Target="/ppt/slides/slide6.xml" Id="R0ad697cb5cd8403d" /><Relationship Type="http://schemas.openxmlformats.org/officeDocument/2006/relationships/slide" Target="/ppt/slides/slide7.xml" Id="R776a5b795f7846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d753f01a14c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d05d390ab49d3" /><Relationship Type="http://schemas.openxmlformats.org/officeDocument/2006/relationships/theme" Target="/ppt/slideMasters/theme/theme1.xml" Id="Re7f169f8c33f49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3d05d390ab49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fd9c4759243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92cb59b8740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8d5a595874d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0cfa8176246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4ba211cd94c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934ad089c4f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501f3ae8943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BHM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BHM CONSULTING AS ble etablert [år] og holder til i Bærums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9 512 073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−371 478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−370 796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1 021 473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FJØRTOFT AS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MYRKDALEN VEST AS  –  28,0 %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Grethe Fjørtoft, Lille Toppenhaug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998 819 768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BHM CONSULTING AS</a:t>
            </a:r>
          </a:p>
        </p:txBody>
      </p:sp>
    </p:spTree>
  </p:cSld>
  <p:clrMapOvr>
    <a:masterClrMapping xmlns:a="http://schemas.openxmlformats.org/drawingml/2006/main"/>
  </p:clrMapOvr>
</p:sld>
</file>