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3798ba901b4f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b9cf11d022435c"/>
  </p:sldMasterIdLst>
  <p:sldIdLst>
    <p:sldId xmlns:r="http://schemas.openxmlformats.org/officeDocument/2006/relationships" id="256" r:id="Re060bdd3d64e442d"/>
    <p:sldId xmlns:r="http://schemas.openxmlformats.org/officeDocument/2006/relationships" id="257" r:id="Rf21945c5c8884866"/>
    <p:sldId xmlns:r="http://schemas.openxmlformats.org/officeDocument/2006/relationships" id="258" r:id="Rfed56ce70b1d4568"/>
    <p:sldId xmlns:r="http://schemas.openxmlformats.org/officeDocument/2006/relationships" id="259" r:id="Rcabbe46b23534358"/>
    <p:sldId xmlns:r="http://schemas.openxmlformats.org/officeDocument/2006/relationships" id="260" r:id="R865fa4a3850d4f5a"/>
    <p:sldId xmlns:r="http://schemas.openxmlformats.org/officeDocument/2006/relationships" id="261" r:id="R6326202ebfc74944"/>
    <p:sldId xmlns:r="http://schemas.openxmlformats.org/officeDocument/2006/relationships" id="262" r:id="R2b3aac553b2f47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b9cf11d022435c" /><Relationship Type="http://schemas.openxmlformats.org/officeDocument/2006/relationships/slide" Target="/ppt/slides/slide1.xml" Id="Re060bdd3d64e442d" /><Relationship Type="http://schemas.openxmlformats.org/officeDocument/2006/relationships/slide" Target="/ppt/slides/slide2.xml" Id="Rf21945c5c8884866" /><Relationship Type="http://schemas.openxmlformats.org/officeDocument/2006/relationships/slide" Target="/ppt/slides/slide3.xml" Id="Rfed56ce70b1d4568" /><Relationship Type="http://schemas.openxmlformats.org/officeDocument/2006/relationships/slide" Target="/ppt/slides/slide4.xml" Id="Rcabbe46b23534358" /><Relationship Type="http://schemas.openxmlformats.org/officeDocument/2006/relationships/slide" Target="/ppt/slides/slide5.xml" Id="R865fa4a3850d4f5a" /><Relationship Type="http://schemas.openxmlformats.org/officeDocument/2006/relationships/slide" Target="/ppt/slides/slide6.xml" Id="R6326202ebfc74944" /><Relationship Type="http://schemas.openxmlformats.org/officeDocument/2006/relationships/slide" Target="/ppt/slides/slide7.xml" Id="R2b3aac553b2f47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3f330f61704e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1203c3adf047ce" /><Relationship Type="http://schemas.openxmlformats.org/officeDocument/2006/relationships/theme" Target="/ppt/slideMasters/theme/theme1.xml" Id="Ra4955e67b97143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1203c3adf047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2a5b50c7a48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7fe645a8114c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f1050905ea4f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aa6126058d4a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3a1e03899f41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ebcd25ad814a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541eb87cdd4b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HAUGVAR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HAUGVAR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HAUGVAR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HAUGVAR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HAUGVAR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HAUGVAR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2 379 038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894 070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552 422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3 183 581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3 578 987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HAUGVAR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 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HAUGVAR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Sarbuvollveien 11B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58 02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haugvar@gmail.com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998 819 857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HAUGVAR AS</a:t>
            </a:r>
          </a:p>
        </p:txBody>
      </p:sp>
    </p:spTree>
  </p:cSld>
  <p:clrMapOvr>
    <a:masterClrMapping xmlns:a="http://schemas.openxmlformats.org/drawingml/2006/main"/>
  </p:clrMapOvr>
</p:sld>
</file>