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075521cef143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857a765b37482d"/>
  </p:sldMasterIdLst>
  <p:sldIdLst>
    <p:sldId xmlns:r="http://schemas.openxmlformats.org/officeDocument/2006/relationships" id="256" r:id="R97246be8892e4c56"/>
    <p:sldId xmlns:r="http://schemas.openxmlformats.org/officeDocument/2006/relationships" id="257" r:id="R6b52d66d85244160"/>
    <p:sldId xmlns:r="http://schemas.openxmlformats.org/officeDocument/2006/relationships" id="258" r:id="R7b72c47ceec84164"/>
    <p:sldId xmlns:r="http://schemas.openxmlformats.org/officeDocument/2006/relationships" id="259" r:id="R4067a0f1f9ee40ae"/>
    <p:sldId xmlns:r="http://schemas.openxmlformats.org/officeDocument/2006/relationships" id="260" r:id="Rede6c97199de487e"/>
    <p:sldId xmlns:r="http://schemas.openxmlformats.org/officeDocument/2006/relationships" id="261" r:id="R1d117899083e4c9a"/>
    <p:sldId xmlns:r="http://schemas.openxmlformats.org/officeDocument/2006/relationships" id="262" r:id="R7618b2576ae24b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857a765b37482d" /><Relationship Type="http://schemas.openxmlformats.org/officeDocument/2006/relationships/slide" Target="/ppt/slides/slide1.xml" Id="R97246be8892e4c56" /><Relationship Type="http://schemas.openxmlformats.org/officeDocument/2006/relationships/slide" Target="/ppt/slides/slide2.xml" Id="R6b52d66d85244160" /><Relationship Type="http://schemas.openxmlformats.org/officeDocument/2006/relationships/slide" Target="/ppt/slides/slide3.xml" Id="R7b72c47ceec84164" /><Relationship Type="http://schemas.openxmlformats.org/officeDocument/2006/relationships/slide" Target="/ppt/slides/slide4.xml" Id="R4067a0f1f9ee40ae" /><Relationship Type="http://schemas.openxmlformats.org/officeDocument/2006/relationships/slide" Target="/ppt/slides/slide5.xml" Id="Rede6c97199de487e" /><Relationship Type="http://schemas.openxmlformats.org/officeDocument/2006/relationships/slide" Target="/ppt/slides/slide6.xml" Id="R1d117899083e4c9a" /><Relationship Type="http://schemas.openxmlformats.org/officeDocument/2006/relationships/slide" Target="/ppt/slides/slide7.xml" Id="R7618b2576ae24b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45ada5603241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752e121084d6f" /><Relationship Type="http://schemas.openxmlformats.org/officeDocument/2006/relationships/theme" Target="/ppt/slideMasters/theme/theme1.xml" Id="R2eaa1a304e9e46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8752e121084d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96f4d1385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d8812e04c4f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472afd59444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9a297072d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981ca1fff4f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f5faad1ab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a5885976e740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NUMERI INVEST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−205 355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51 486 682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52 220 189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52 360 059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Børkeveien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998 824 699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NUMERI INVEST AS</a:t>
            </a:r>
          </a:p>
        </p:txBody>
      </p:sp>
    </p:spTree>
  </p:cSld>
  <p:clrMapOvr>
    <a:masterClrMapping xmlns:a="http://schemas.openxmlformats.org/drawingml/2006/main"/>
  </p:clrMapOvr>
</p:sld>
</file>