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6a33d07ec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c6ef4e1144064"/>
  </p:sldMasterIdLst>
  <p:sldIdLst>
    <p:sldId xmlns:r="http://schemas.openxmlformats.org/officeDocument/2006/relationships" id="256" r:id="Racf54bb8a5944494"/>
    <p:sldId xmlns:r="http://schemas.openxmlformats.org/officeDocument/2006/relationships" id="257" r:id="Rcc4ba88593274571"/>
    <p:sldId xmlns:r="http://schemas.openxmlformats.org/officeDocument/2006/relationships" id="258" r:id="R6f39997cb9e04d17"/>
    <p:sldId xmlns:r="http://schemas.openxmlformats.org/officeDocument/2006/relationships" id="259" r:id="R3dd48ddf53f84619"/>
    <p:sldId xmlns:r="http://schemas.openxmlformats.org/officeDocument/2006/relationships" id="260" r:id="Rb25d37ca63174ad0"/>
    <p:sldId xmlns:r="http://schemas.openxmlformats.org/officeDocument/2006/relationships" id="261" r:id="Rd9269daedbf64ec5"/>
    <p:sldId xmlns:r="http://schemas.openxmlformats.org/officeDocument/2006/relationships" id="262" r:id="Ra8c2b7cd6722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c6ef4e1144064" /><Relationship Type="http://schemas.openxmlformats.org/officeDocument/2006/relationships/slide" Target="/ppt/slides/slide1.xml" Id="Racf54bb8a5944494" /><Relationship Type="http://schemas.openxmlformats.org/officeDocument/2006/relationships/slide" Target="/ppt/slides/slide2.xml" Id="Rcc4ba88593274571" /><Relationship Type="http://schemas.openxmlformats.org/officeDocument/2006/relationships/slide" Target="/ppt/slides/slide3.xml" Id="R6f39997cb9e04d17" /><Relationship Type="http://schemas.openxmlformats.org/officeDocument/2006/relationships/slide" Target="/ppt/slides/slide4.xml" Id="R3dd48ddf53f84619" /><Relationship Type="http://schemas.openxmlformats.org/officeDocument/2006/relationships/slide" Target="/ppt/slides/slide5.xml" Id="Rb25d37ca63174ad0" /><Relationship Type="http://schemas.openxmlformats.org/officeDocument/2006/relationships/slide" Target="/ppt/slides/slide6.xml" Id="Rd9269daedbf64ec5" /><Relationship Type="http://schemas.openxmlformats.org/officeDocument/2006/relationships/slide" Target="/ppt/slides/slide7.xml" Id="Ra8c2b7cd6722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67953fb3a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09d2c2ae498a" /><Relationship Type="http://schemas.openxmlformats.org/officeDocument/2006/relationships/theme" Target="/ppt/slideMasters/theme/theme1.xml" Id="R3ce8a996b98c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709d2c2ae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0a8977d7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313431ea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5a76532a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289e096a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b6d778a9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379746d1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206ea24a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STORØEN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3 491 244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NØRGAARD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Hamarbispens vei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998 833 094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STORØEN AS</a:t>
            </a:r>
          </a:p>
        </p:txBody>
      </p:sp>
    </p:spTree>
  </p:cSld>
  <p:clrMapOvr>
    <a:masterClrMapping xmlns:a="http://schemas.openxmlformats.org/drawingml/2006/main"/>
  </p:clrMapOvr>
</p:sld>
</file>