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bbac215aa540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48484da4c4b14"/>
  </p:sldMasterIdLst>
  <p:sldIdLst>
    <p:sldId xmlns:r="http://schemas.openxmlformats.org/officeDocument/2006/relationships" id="256" r:id="R5c3fbf0bf5cf4e22"/>
    <p:sldId xmlns:r="http://schemas.openxmlformats.org/officeDocument/2006/relationships" id="257" r:id="R592582415cb94005"/>
    <p:sldId xmlns:r="http://schemas.openxmlformats.org/officeDocument/2006/relationships" id="258" r:id="R8adf1fb586f84dc8"/>
    <p:sldId xmlns:r="http://schemas.openxmlformats.org/officeDocument/2006/relationships" id="259" r:id="Rcfb2b700baf8474e"/>
    <p:sldId xmlns:r="http://schemas.openxmlformats.org/officeDocument/2006/relationships" id="260" r:id="R097abf39f4e945d5"/>
    <p:sldId xmlns:r="http://schemas.openxmlformats.org/officeDocument/2006/relationships" id="261" r:id="Ref33a1f09d4640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48484da4c4b14" /><Relationship Type="http://schemas.openxmlformats.org/officeDocument/2006/relationships/slide" Target="/ppt/slides/slide1.xml" Id="R5c3fbf0bf5cf4e22" /><Relationship Type="http://schemas.openxmlformats.org/officeDocument/2006/relationships/slide" Target="/ppt/slides/slide2.xml" Id="R592582415cb94005" /><Relationship Type="http://schemas.openxmlformats.org/officeDocument/2006/relationships/slide" Target="/ppt/slides/slide3.xml" Id="R8adf1fb586f84dc8" /><Relationship Type="http://schemas.openxmlformats.org/officeDocument/2006/relationships/slide" Target="/ppt/slides/slide4.xml" Id="Rcfb2b700baf8474e" /><Relationship Type="http://schemas.openxmlformats.org/officeDocument/2006/relationships/slide" Target="/ppt/slides/slide5.xml" Id="R097abf39f4e945d5" /><Relationship Type="http://schemas.openxmlformats.org/officeDocument/2006/relationships/slide" Target="/ppt/slides/slide6.xml" Id="Ref33a1f09d4640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b3392e151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d5d6d41ac43d6" /><Relationship Type="http://schemas.openxmlformats.org/officeDocument/2006/relationships/theme" Target="/ppt/slideMasters/theme/theme1.xml" Id="Rbdd8fbe2c3364e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d5d6d41ac43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1ac6b5cf0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9d3e9f22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58c15a31946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fde6a9817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2a94687354f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4a0a8fced4f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ÅREVIK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ÅREVIK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1 257 199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−392 834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−1 151 455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−635 354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998 853 044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ÅREVIK AS</a:t>
            </a:r>
          </a:p>
        </p:txBody>
      </p:sp>
    </p:spTree>
  </p:cSld>
  <p:clrMapOvr>
    <a:masterClrMapping xmlns:a="http://schemas.openxmlformats.org/drawingml/2006/main"/>
  </p:clrMapOvr>
</p:sld>
</file>