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6888ee5d854f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e3a3661a9647dc"/>
  </p:sldMasterIdLst>
  <p:sldIdLst>
    <p:sldId xmlns:r="http://schemas.openxmlformats.org/officeDocument/2006/relationships" id="256" r:id="Rf1792d169f1a4a2d"/>
    <p:sldId xmlns:r="http://schemas.openxmlformats.org/officeDocument/2006/relationships" id="257" r:id="Rd9f0ea425ce049e2"/>
    <p:sldId xmlns:r="http://schemas.openxmlformats.org/officeDocument/2006/relationships" id="258" r:id="R11d217e45ff44894"/>
    <p:sldId xmlns:r="http://schemas.openxmlformats.org/officeDocument/2006/relationships" id="259" r:id="R8bbb7387aa26440b"/>
    <p:sldId xmlns:r="http://schemas.openxmlformats.org/officeDocument/2006/relationships" id="260" r:id="R66b587dc92774495"/>
    <p:sldId xmlns:r="http://schemas.openxmlformats.org/officeDocument/2006/relationships" id="261" r:id="R4f3eafa4dd0844fd"/>
    <p:sldId xmlns:r="http://schemas.openxmlformats.org/officeDocument/2006/relationships" id="262" r:id="R371314f3f87946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3a3661a9647dc" /><Relationship Type="http://schemas.openxmlformats.org/officeDocument/2006/relationships/slide" Target="/ppt/slides/slide1.xml" Id="Rf1792d169f1a4a2d" /><Relationship Type="http://schemas.openxmlformats.org/officeDocument/2006/relationships/slide" Target="/ppt/slides/slide2.xml" Id="Rd9f0ea425ce049e2" /><Relationship Type="http://schemas.openxmlformats.org/officeDocument/2006/relationships/slide" Target="/ppt/slides/slide3.xml" Id="R11d217e45ff44894" /><Relationship Type="http://schemas.openxmlformats.org/officeDocument/2006/relationships/slide" Target="/ppt/slides/slide4.xml" Id="R8bbb7387aa26440b" /><Relationship Type="http://schemas.openxmlformats.org/officeDocument/2006/relationships/slide" Target="/ppt/slides/slide5.xml" Id="R66b587dc92774495" /><Relationship Type="http://schemas.openxmlformats.org/officeDocument/2006/relationships/slide" Target="/ppt/slides/slide6.xml" Id="R4f3eafa4dd0844fd" /><Relationship Type="http://schemas.openxmlformats.org/officeDocument/2006/relationships/slide" Target="/ppt/slides/slide7.xml" Id="R371314f3f87946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759738ecb48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5bebc6a39468f" /><Relationship Type="http://schemas.openxmlformats.org/officeDocument/2006/relationships/theme" Target="/ppt/slideMasters/theme/theme1.xml" Id="R04cb56aae97944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a5bebc6a3946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d6f1aec7642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6fd46ab7642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99fddaa954b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25dc0657645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a43bb420747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9f6f82a0542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b98b89e7440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TASI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287 404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2 174 266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9 115 422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10 426 924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ARE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 Økonomi og HR AS, Vestre Rosten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trym.sivertsen@kl.no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998 874 130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