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bdbf400ae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c772277754423"/>
  </p:sldMasterIdLst>
  <p:sldIdLst>
    <p:sldId xmlns:r="http://schemas.openxmlformats.org/officeDocument/2006/relationships" id="256" r:id="Rd7c774464e044dc8"/>
    <p:sldId xmlns:r="http://schemas.openxmlformats.org/officeDocument/2006/relationships" id="257" r:id="R7c243434c85043ba"/>
    <p:sldId xmlns:r="http://schemas.openxmlformats.org/officeDocument/2006/relationships" id="258" r:id="Rd9a0806882e34d5e"/>
    <p:sldId xmlns:r="http://schemas.openxmlformats.org/officeDocument/2006/relationships" id="259" r:id="R65999462c4bb43e4"/>
    <p:sldId xmlns:r="http://schemas.openxmlformats.org/officeDocument/2006/relationships" id="260" r:id="Rb65f5c09ba4b433f"/>
    <p:sldId xmlns:r="http://schemas.openxmlformats.org/officeDocument/2006/relationships" id="261" r:id="R6a36a7c5040341ec"/>
    <p:sldId xmlns:r="http://schemas.openxmlformats.org/officeDocument/2006/relationships" id="262" r:id="R24d95be9c6a4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c772277754423" /><Relationship Type="http://schemas.openxmlformats.org/officeDocument/2006/relationships/slide" Target="/ppt/slides/slide1.xml" Id="Rd7c774464e044dc8" /><Relationship Type="http://schemas.openxmlformats.org/officeDocument/2006/relationships/slide" Target="/ppt/slides/slide2.xml" Id="R7c243434c85043ba" /><Relationship Type="http://schemas.openxmlformats.org/officeDocument/2006/relationships/slide" Target="/ppt/slides/slide3.xml" Id="Rd9a0806882e34d5e" /><Relationship Type="http://schemas.openxmlformats.org/officeDocument/2006/relationships/slide" Target="/ppt/slides/slide4.xml" Id="R65999462c4bb43e4" /><Relationship Type="http://schemas.openxmlformats.org/officeDocument/2006/relationships/slide" Target="/ppt/slides/slide5.xml" Id="Rb65f5c09ba4b433f" /><Relationship Type="http://schemas.openxmlformats.org/officeDocument/2006/relationships/slide" Target="/ppt/slides/slide6.xml" Id="R6a36a7c5040341ec" /><Relationship Type="http://schemas.openxmlformats.org/officeDocument/2006/relationships/slide" Target="/ppt/slides/slide7.xml" Id="R24d95be9c6a4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7f1e2d1a1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2fd34ecab47bd" /><Relationship Type="http://schemas.openxmlformats.org/officeDocument/2006/relationships/theme" Target="/ppt/slideMasters/theme/theme1.xml" Id="R33151cdd30c4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2fd34ecab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d65204b8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561c58da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0fcb9be4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dab7c1a0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7587fb072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fdff5d17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39b4915bc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DAG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