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471f3f9f8a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a3d939a0b442d"/>
  </p:sldMasterIdLst>
  <p:sldIdLst>
    <p:sldId xmlns:r="http://schemas.openxmlformats.org/officeDocument/2006/relationships" id="256" r:id="Rf308ffa5370940ec"/>
    <p:sldId xmlns:r="http://schemas.openxmlformats.org/officeDocument/2006/relationships" id="257" r:id="R864002cbd4b34829"/>
    <p:sldId xmlns:r="http://schemas.openxmlformats.org/officeDocument/2006/relationships" id="258" r:id="R3224537f25af4d64"/>
    <p:sldId xmlns:r="http://schemas.openxmlformats.org/officeDocument/2006/relationships" id="259" r:id="R99a888ed12484f81"/>
    <p:sldId xmlns:r="http://schemas.openxmlformats.org/officeDocument/2006/relationships" id="260" r:id="Rd7b25af0a612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a3d939a0b442d" /><Relationship Type="http://schemas.openxmlformats.org/officeDocument/2006/relationships/slide" Target="/ppt/slides/slide1.xml" Id="Rf308ffa5370940ec" /><Relationship Type="http://schemas.openxmlformats.org/officeDocument/2006/relationships/slide" Target="/ppt/slides/slide2.xml" Id="R864002cbd4b34829" /><Relationship Type="http://schemas.openxmlformats.org/officeDocument/2006/relationships/slide" Target="/ppt/slides/slide3.xml" Id="R3224537f25af4d64" /><Relationship Type="http://schemas.openxmlformats.org/officeDocument/2006/relationships/slide" Target="/ppt/slides/slide4.xml" Id="R99a888ed12484f81" /><Relationship Type="http://schemas.openxmlformats.org/officeDocument/2006/relationships/slide" Target="/ppt/slides/slide5.xml" Id="Rd7b25af0a612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62921eacd44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f38199b364a67" /><Relationship Type="http://schemas.openxmlformats.org/officeDocument/2006/relationships/theme" Target="/ppt/slideMasters/theme/theme1.xml" Id="R66d1cf77f44c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f38199b36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5e9500e9145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d65c891c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bfc405ee3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0c26326b2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bf7c69225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DISTRIKTS VERKSTEDARBEIDERFORENING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DISTRIKTS VERKSTEDARBEIDERFORENING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DISTRIKTS VERKSTEDARBEIDERFORENING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DISTRIKTS VERKSTEDARBEIDERFORENING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DISTRIKTS VERKSTEDARBEIDERFORENING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DISTRIKTS VERKSTEDARBEIDERFORENING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Stensrudvegen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998 899 362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DISTRIKTS VERKSTEDARBEIDERFORENING</a:t>
            </a:r>
          </a:p>
        </p:txBody>
      </p:sp>
    </p:spTree>
  </p:cSld>
  <p:clrMapOvr>
    <a:masterClrMapping xmlns:a="http://schemas.openxmlformats.org/drawingml/2006/main"/>
  </p:clrMapOvr>
</p:sld>
</file>