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d5a32563b548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620379da434601"/>
  </p:sldMasterIdLst>
  <p:sldIdLst>
    <p:sldId xmlns:r="http://schemas.openxmlformats.org/officeDocument/2006/relationships" id="256" r:id="R8112fdb95c0e481d"/>
    <p:sldId xmlns:r="http://schemas.openxmlformats.org/officeDocument/2006/relationships" id="257" r:id="R715c96a087c34326"/>
    <p:sldId xmlns:r="http://schemas.openxmlformats.org/officeDocument/2006/relationships" id="258" r:id="Ra8ea562b3e3c4aca"/>
    <p:sldId xmlns:r="http://schemas.openxmlformats.org/officeDocument/2006/relationships" id="259" r:id="Rd5dde0bc439145cf"/>
    <p:sldId xmlns:r="http://schemas.openxmlformats.org/officeDocument/2006/relationships" id="260" r:id="Ra94403b6a68749ce"/>
    <p:sldId xmlns:r="http://schemas.openxmlformats.org/officeDocument/2006/relationships" id="261" r:id="R703be130cbb947e3"/>
    <p:sldId xmlns:r="http://schemas.openxmlformats.org/officeDocument/2006/relationships" id="262" r:id="R085c091603e34c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620379da434601" /><Relationship Type="http://schemas.openxmlformats.org/officeDocument/2006/relationships/slide" Target="/ppt/slides/slide1.xml" Id="R8112fdb95c0e481d" /><Relationship Type="http://schemas.openxmlformats.org/officeDocument/2006/relationships/slide" Target="/ppt/slides/slide2.xml" Id="R715c96a087c34326" /><Relationship Type="http://schemas.openxmlformats.org/officeDocument/2006/relationships/slide" Target="/ppt/slides/slide3.xml" Id="Ra8ea562b3e3c4aca" /><Relationship Type="http://schemas.openxmlformats.org/officeDocument/2006/relationships/slide" Target="/ppt/slides/slide4.xml" Id="Rd5dde0bc439145cf" /><Relationship Type="http://schemas.openxmlformats.org/officeDocument/2006/relationships/slide" Target="/ppt/slides/slide5.xml" Id="Ra94403b6a68749ce" /><Relationship Type="http://schemas.openxmlformats.org/officeDocument/2006/relationships/slide" Target="/ppt/slides/slide6.xml" Id="R703be130cbb947e3" /><Relationship Type="http://schemas.openxmlformats.org/officeDocument/2006/relationships/slide" Target="/ppt/slides/slide7.xml" Id="R085c091603e34c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2bbe7e3d4945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7c94560ce4d6b" /><Relationship Type="http://schemas.openxmlformats.org/officeDocument/2006/relationships/theme" Target="/ppt/slideMasters/theme/theme1.xml" Id="R547ba09a6c8642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67c94560ce4d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4f742606b4a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31f753b1849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bf869880249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877bbefca43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ed7482b2046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42e35341a4a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58e6dc50f46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LAERDAL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LAERDAL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LAERDAL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LAERDAL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LAERDAL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LAERDAL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386 622 000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370 252 000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375 288 000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6 548 878 000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7 025 298 000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LAERDAL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LAERDAL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LAERDAL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Seehusens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998 906 040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LAERDAL INVEST AS</a:t>
            </a:r>
          </a:p>
        </p:txBody>
      </p:sp>
    </p:spTree>
  </p:cSld>
  <p:clrMapOvr>
    <a:masterClrMapping xmlns:a="http://schemas.openxmlformats.org/drawingml/2006/main"/>
  </p:clrMapOvr>
</p:sld>
</file>