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eadc1a4bf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bf89e600774c40"/>
  </p:sldMasterIdLst>
  <p:sldIdLst>
    <p:sldId xmlns:r="http://schemas.openxmlformats.org/officeDocument/2006/relationships" id="256" r:id="Ra5ae3e6280144576"/>
    <p:sldId xmlns:r="http://schemas.openxmlformats.org/officeDocument/2006/relationships" id="257" r:id="R77d58b6d192a4eb9"/>
    <p:sldId xmlns:r="http://schemas.openxmlformats.org/officeDocument/2006/relationships" id="258" r:id="Rb348788ffae641c4"/>
    <p:sldId xmlns:r="http://schemas.openxmlformats.org/officeDocument/2006/relationships" id="259" r:id="R37a6c8bf20a64037"/>
    <p:sldId xmlns:r="http://schemas.openxmlformats.org/officeDocument/2006/relationships" id="260" r:id="Rfd7f7c25ed284db9"/>
    <p:sldId xmlns:r="http://schemas.openxmlformats.org/officeDocument/2006/relationships" id="261" r:id="R07682c54eddf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bf89e600774c40" /><Relationship Type="http://schemas.openxmlformats.org/officeDocument/2006/relationships/slide" Target="/ppt/slides/slide1.xml" Id="Ra5ae3e6280144576" /><Relationship Type="http://schemas.openxmlformats.org/officeDocument/2006/relationships/slide" Target="/ppt/slides/slide2.xml" Id="R77d58b6d192a4eb9" /><Relationship Type="http://schemas.openxmlformats.org/officeDocument/2006/relationships/slide" Target="/ppt/slides/slide3.xml" Id="Rb348788ffae641c4" /><Relationship Type="http://schemas.openxmlformats.org/officeDocument/2006/relationships/slide" Target="/ppt/slides/slide4.xml" Id="R37a6c8bf20a64037" /><Relationship Type="http://schemas.openxmlformats.org/officeDocument/2006/relationships/slide" Target="/ppt/slides/slide5.xml" Id="Rfd7f7c25ed284db9" /><Relationship Type="http://schemas.openxmlformats.org/officeDocument/2006/relationships/slide" Target="/ppt/slides/slide6.xml" Id="R07682c54eddf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ffe6d87414a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4a472d32441b5" /><Relationship Type="http://schemas.openxmlformats.org/officeDocument/2006/relationships/theme" Target="/ppt/slideMasters/theme/theme1.xml" Id="R6f6ee11b7ca1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4a472d324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891cbb5c6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955110c542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d23b9281b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32e33b2f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46d2fceba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94916eacb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