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1d6623827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8e4afa6494c76"/>
  </p:sldMasterIdLst>
  <p:sldIdLst>
    <p:sldId xmlns:r="http://schemas.openxmlformats.org/officeDocument/2006/relationships" id="256" r:id="Ra0589a09b16942e2"/>
    <p:sldId xmlns:r="http://schemas.openxmlformats.org/officeDocument/2006/relationships" id="257" r:id="R0f5c202531b14667"/>
    <p:sldId xmlns:r="http://schemas.openxmlformats.org/officeDocument/2006/relationships" id="258" r:id="Rd9b76ba903914ae1"/>
    <p:sldId xmlns:r="http://schemas.openxmlformats.org/officeDocument/2006/relationships" id="259" r:id="Rc10e18eb448e4337"/>
    <p:sldId xmlns:r="http://schemas.openxmlformats.org/officeDocument/2006/relationships" id="260" r:id="Ra421359b6175401b"/>
    <p:sldId xmlns:r="http://schemas.openxmlformats.org/officeDocument/2006/relationships" id="261" r:id="R14fe8ee4c7da4b53"/>
    <p:sldId xmlns:r="http://schemas.openxmlformats.org/officeDocument/2006/relationships" id="262" r:id="Rd8986d9d4dea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8e4afa6494c76" /><Relationship Type="http://schemas.openxmlformats.org/officeDocument/2006/relationships/slide" Target="/ppt/slides/slide1.xml" Id="Ra0589a09b16942e2" /><Relationship Type="http://schemas.openxmlformats.org/officeDocument/2006/relationships/slide" Target="/ppt/slides/slide2.xml" Id="R0f5c202531b14667" /><Relationship Type="http://schemas.openxmlformats.org/officeDocument/2006/relationships/slide" Target="/ppt/slides/slide3.xml" Id="Rd9b76ba903914ae1" /><Relationship Type="http://schemas.openxmlformats.org/officeDocument/2006/relationships/slide" Target="/ppt/slides/slide4.xml" Id="Rc10e18eb448e4337" /><Relationship Type="http://schemas.openxmlformats.org/officeDocument/2006/relationships/slide" Target="/ppt/slides/slide5.xml" Id="Ra421359b6175401b" /><Relationship Type="http://schemas.openxmlformats.org/officeDocument/2006/relationships/slide" Target="/ppt/slides/slide6.xml" Id="R14fe8ee4c7da4b53" /><Relationship Type="http://schemas.openxmlformats.org/officeDocument/2006/relationships/slide" Target="/ppt/slides/slide7.xml" Id="Rd8986d9d4dea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148a04065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cfa41cf14461" /><Relationship Type="http://schemas.openxmlformats.org/officeDocument/2006/relationships/theme" Target="/ppt/slideMasters/theme/theme1.xml" Id="R7da540145f10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2cfa41cf1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db24688ea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f3f8155cb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a3befb2bb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ed001318a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d0eafbef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8066afd97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12cc240ba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