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b2bfc4d42b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87cf1f8dd14392"/>
  </p:sldMasterIdLst>
  <p:sldIdLst>
    <p:sldId xmlns:r="http://schemas.openxmlformats.org/officeDocument/2006/relationships" id="256" r:id="R052ff4a833b5419b"/>
    <p:sldId xmlns:r="http://schemas.openxmlformats.org/officeDocument/2006/relationships" id="257" r:id="Raf1c4a01ba34490d"/>
    <p:sldId xmlns:r="http://schemas.openxmlformats.org/officeDocument/2006/relationships" id="258" r:id="Rea45f9e805ef4827"/>
    <p:sldId xmlns:r="http://schemas.openxmlformats.org/officeDocument/2006/relationships" id="259" r:id="Rf67ce8e7633e43d4"/>
    <p:sldId xmlns:r="http://schemas.openxmlformats.org/officeDocument/2006/relationships" id="260" r:id="R0b917e7fba8f403c"/>
    <p:sldId xmlns:r="http://schemas.openxmlformats.org/officeDocument/2006/relationships" id="261" r:id="R9df212c76a8f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7cf1f8dd14392" /><Relationship Type="http://schemas.openxmlformats.org/officeDocument/2006/relationships/slide" Target="/ppt/slides/slide1.xml" Id="R052ff4a833b5419b" /><Relationship Type="http://schemas.openxmlformats.org/officeDocument/2006/relationships/slide" Target="/ppt/slides/slide2.xml" Id="Raf1c4a01ba34490d" /><Relationship Type="http://schemas.openxmlformats.org/officeDocument/2006/relationships/slide" Target="/ppt/slides/slide3.xml" Id="Rea45f9e805ef4827" /><Relationship Type="http://schemas.openxmlformats.org/officeDocument/2006/relationships/slide" Target="/ppt/slides/slide4.xml" Id="Rf67ce8e7633e43d4" /><Relationship Type="http://schemas.openxmlformats.org/officeDocument/2006/relationships/slide" Target="/ppt/slides/slide5.xml" Id="R0b917e7fba8f403c" /><Relationship Type="http://schemas.openxmlformats.org/officeDocument/2006/relationships/slide" Target="/ppt/slides/slide6.xml" Id="R9df212c76a8f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d7b60431e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52b92f9694b90" /><Relationship Type="http://schemas.openxmlformats.org/officeDocument/2006/relationships/theme" Target="/ppt/slideMasters/theme/theme1.xml" Id="R525433141976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52b92f969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cb142b3444a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fef79ff514f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8f7a996d9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6f2dd1526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2d0bc159747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4949d6d141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RAKNES VENTURE 1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RAKNES VENTURE 1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RAKNES JONATAN BENDTSEN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998 923 913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RAKNES VENTURE 1</a:t>
            </a:r>
          </a:p>
        </p:txBody>
      </p:sp>
    </p:spTree>
  </p:cSld>
  <p:clrMapOvr>
    <a:masterClrMapping xmlns:a="http://schemas.openxmlformats.org/drawingml/2006/main"/>
  </p:clrMapOvr>
</p:sld>
</file>