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1fe2607d46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6452b408b4df8"/>
  </p:sldMasterIdLst>
  <p:sldIdLst>
    <p:sldId xmlns:r="http://schemas.openxmlformats.org/officeDocument/2006/relationships" id="256" r:id="R03a3a33229924112"/>
    <p:sldId xmlns:r="http://schemas.openxmlformats.org/officeDocument/2006/relationships" id="257" r:id="R6545f93ec1934db2"/>
    <p:sldId xmlns:r="http://schemas.openxmlformats.org/officeDocument/2006/relationships" id="258" r:id="R37e1c24ae1054eca"/>
    <p:sldId xmlns:r="http://schemas.openxmlformats.org/officeDocument/2006/relationships" id="259" r:id="R19ee44a8084b4f8e"/>
    <p:sldId xmlns:r="http://schemas.openxmlformats.org/officeDocument/2006/relationships" id="260" r:id="R5a32015f089c4c5e"/>
    <p:sldId xmlns:r="http://schemas.openxmlformats.org/officeDocument/2006/relationships" id="261" r:id="Raf9ae2f19ffa4a5a"/>
    <p:sldId xmlns:r="http://schemas.openxmlformats.org/officeDocument/2006/relationships" id="262" r:id="R7675e976abd647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6452b408b4df8" /><Relationship Type="http://schemas.openxmlformats.org/officeDocument/2006/relationships/slide" Target="/ppt/slides/slide1.xml" Id="R03a3a33229924112" /><Relationship Type="http://schemas.openxmlformats.org/officeDocument/2006/relationships/slide" Target="/ppt/slides/slide2.xml" Id="R6545f93ec1934db2" /><Relationship Type="http://schemas.openxmlformats.org/officeDocument/2006/relationships/slide" Target="/ppt/slides/slide3.xml" Id="R37e1c24ae1054eca" /><Relationship Type="http://schemas.openxmlformats.org/officeDocument/2006/relationships/slide" Target="/ppt/slides/slide4.xml" Id="R19ee44a8084b4f8e" /><Relationship Type="http://schemas.openxmlformats.org/officeDocument/2006/relationships/slide" Target="/ppt/slides/slide5.xml" Id="R5a32015f089c4c5e" /><Relationship Type="http://schemas.openxmlformats.org/officeDocument/2006/relationships/slide" Target="/ppt/slides/slide6.xml" Id="Raf9ae2f19ffa4a5a" /><Relationship Type="http://schemas.openxmlformats.org/officeDocument/2006/relationships/slide" Target="/ppt/slides/slide7.xml" Id="R7675e976abd647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4e20e0c87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12502b4934c2b" /><Relationship Type="http://schemas.openxmlformats.org/officeDocument/2006/relationships/theme" Target="/ppt/slideMasters/theme/theme1.xml" Id="R8cd98a695b13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12502b4934c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97dace8a543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a2d4f538f40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06b86ce11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f14e8fb4546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1cacaaf3a48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d8161dae640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d88daaeec48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