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d1a6e7638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f65605af3485d"/>
  </p:sldMasterIdLst>
  <p:sldIdLst>
    <p:sldId xmlns:r="http://schemas.openxmlformats.org/officeDocument/2006/relationships" id="256" r:id="Rff2165d96357451e"/>
    <p:sldId xmlns:r="http://schemas.openxmlformats.org/officeDocument/2006/relationships" id="257" r:id="R2d57f614ef0f4ad0"/>
    <p:sldId xmlns:r="http://schemas.openxmlformats.org/officeDocument/2006/relationships" id="258" r:id="Rcf17823b48e444cf"/>
    <p:sldId xmlns:r="http://schemas.openxmlformats.org/officeDocument/2006/relationships" id="259" r:id="R979cd64c17f3456c"/>
    <p:sldId xmlns:r="http://schemas.openxmlformats.org/officeDocument/2006/relationships" id="260" r:id="Rc39375d574934584"/>
    <p:sldId xmlns:r="http://schemas.openxmlformats.org/officeDocument/2006/relationships" id="261" r:id="R93e637f86b314d5b"/>
    <p:sldId xmlns:r="http://schemas.openxmlformats.org/officeDocument/2006/relationships" id="262" r:id="R466a76145651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f65605af3485d" /><Relationship Type="http://schemas.openxmlformats.org/officeDocument/2006/relationships/slide" Target="/ppt/slides/slide1.xml" Id="Rff2165d96357451e" /><Relationship Type="http://schemas.openxmlformats.org/officeDocument/2006/relationships/slide" Target="/ppt/slides/slide2.xml" Id="R2d57f614ef0f4ad0" /><Relationship Type="http://schemas.openxmlformats.org/officeDocument/2006/relationships/slide" Target="/ppt/slides/slide3.xml" Id="Rcf17823b48e444cf" /><Relationship Type="http://schemas.openxmlformats.org/officeDocument/2006/relationships/slide" Target="/ppt/slides/slide4.xml" Id="R979cd64c17f3456c" /><Relationship Type="http://schemas.openxmlformats.org/officeDocument/2006/relationships/slide" Target="/ppt/slides/slide5.xml" Id="Rc39375d574934584" /><Relationship Type="http://schemas.openxmlformats.org/officeDocument/2006/relationships/slide" Target="/ppt/slides/slide6.xml" Id="R93e637f86b314d5b" /><Relationship Type="http://schemas.openxmlformats.org/officeDocument/2006/relationships/slide" Target="/ppt/slides/slide7.xml" Id="R466a76145651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622342a02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a6edd24474dc1" /><Relationship Type="http://schemas.openxmlformats.org/officeDocument/2006/relationships/theme" Target="/ppt/slideMasters/theme/theme1.xml" Id="Rb2b16fb1fc4e48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a6edd2447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d0e3b459b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10219f799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94a57693b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1599b2034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c9ef3531f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31db86fa9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5344fd777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ORION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 ELEKTRO AS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3 079 062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907 217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4 322 421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17 521 605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18 031 010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JOHNNY BECH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Nidelvvegen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tja@orionelektro.no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www.orionelektro.no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998 939 259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ORION ELEKTRO AS</a:t>
            </a:r>
          </a:p>
        </p:txBody>
      </p:sp>
    </p:spTree>
  </p:cSld>
  <p:clrMapOvr>
    <a:masterClrMapping xmlns:a="http://schemas.openxmlformats.org/drawingml/2006/main"/>
  </p:clrMapOvr>
</p:sld>
</file>