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8e48594b1e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8d503a1eb4beb"/>
  </p:sldMasterIdLst>
  <p:sldIdLst>
    <p:sldId xmlns:r="http://schemas.openxmlformats.org/officeDocument/2006/relationships" id="256" r:id="R42c15970e74c4d01"/>
    <p:sldId xmlns:r="http://schemas.openxmlformats.org/officeDocument/2006/relationships" id="257" r:id="R68125e867e514ab4"/>
    <p:sldId xmlns:r="http://schemas.openxmlformats.org/officeDocument/2006/relationships" id="258" r:id="R26bf99b68dbd4cc6"/>
    <p:sldId xmlns:r="http://schemas.openxmlformats.org/officeDocument/2006/relationships" id="259" r:id="Rd7b635c219664f53"/>
    <p:sldId xmlns:r="http://schemas.openxmlformats.org/officeDocument/2006/relationships" id="260" r:id="R87aa9ffa8e7b4934"/>
    <p:sldId xmlns:r="http://schemas.openxmlformats.org/officeDocument/2006/relationships" id="261" r:id="Rbe6733ec37064566"/>
    <p:sldId xmlns:r="http://schemas.openxmlformats.org/officeDocument/2006/relationships" id="262" r:id="R7245562898cd49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8d503a1eb4beb" /><Relationship Type="http://schemas.openxmlformats.org/officeDocument/2006/relationships/slide" Target="/ppt/slides/slide1.xml" Id="R42c15970e74c4d01" /><Relationship Type="http://schemas.openxmlformats.org/officeDocument/2006/relationships/slide" Target="/ppt/slides/slide2.xml" Id="R68125e867e514ab4" /><Relationship Type="http://schemas.openxmlformats.org/officeDocument/2006/relationships/slide" Target="/ppt/slides/slide3.xml" Id="R26bf99b68dbd4cc6" /><Relationship Type="http://schemas.openxmlformats.org/officeDocument/2006/relationships/slide" Target="/ppt/slides/slide4.xml" Id="Rd7b635c219664f53" /><Relationship Type="http://schemas.openxmlformats.org/officeDocument/2006/relationships/slide" Target="/ppt/slides/slide5.xml" Id="R87aa9ffa8e7b4934" /><Relationship Type="http://schemas.openxmlformats.org/officeDocument/2006/relationships/slide" Target="/ppt/slides/slide6.xml" Id="Rbe6733ec37064566" /><Relationship Type="http://schemas.openxmlformats.org/officeDocument/2006/relationships/slide" Target="/ppt/slides/slide7.xml" Id="R7245562898cd49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16a12db8a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bb405b378450b" /><Relationship Type="http://schemas.openxmlformats.org/officeDocument/2006/relationships/theme" Target="/ppt/slideMasters/theme/theme1.xml" Id="Rc313aaea9ff3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7bb405b37845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35481179c41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9d8ccc6ae45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4b9451cd146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06e85330a49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7279e9f694d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76c9563f849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da44ec779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 AKSNES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AKSNES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AKSNES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AKSNES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AKSNES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AKSNES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534 014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8 519 541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8 999 076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AKSNES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AKSNES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AKSNES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998 943 248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AKSNES HOLDING AS</a:t>
            </a:r>
          </a:p>
        </p:txBody>
      </p:sp>
    </p:spTree>
  </p:cSld>
  <p:clrMapOvr>
    <a:masterClrMapping xmlns:a="http://schemas.openxmlformats.org/drawingml/2006/main"/>
  </p:clrMapOvr>
</p:sld>
</file>