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5f511cb11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bf34c7fc74d5d"/>
  </p:sldMasterIdLst>
  <p:sldIdLst>
    <p:sldId xmlns:r="http://schemas.openxmlformats.org/officeDocument/2006/relationships" id="256" r:id="Rca01b328e965471c"/>
    <p:sldId xmlns:r="http://schemas.openxmlformats.org/officeDocument/2006/relationships" id="257" r:id="R6ccc235f611244da"/>
    <p:sldId xmlns:r="http://schemas.openxmlformats.org/officeDocument/2006/relationships" id="258" r:id="R494b0758dafd4c65"/>
    <p:sldId xmlns:r="http://schemas.openxmlformats.org/officeDocument/2006/relationships" id="259" r:id="Rfa7c4f4b94974140"/>
    <p:sldId xmlns:r="http://schemas.openxmlformats.org/officeDocument/2006/relationships" id="260" r:id="Raffcf4cbb03649db"/>
    <p:sldId xmlns:r="http://schemas.openxmlformats.org/officeDocument/2006/relationships" id="261" r:id="R945b8c5201d6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bf34c7fc74d5d" /><Relationship Type="http://schemas.openxmlformats.org/officeDocument/2006/relationships/slide" Target="/ppt/slides/slide1.xml" Id="Rca01b328e965471c" /><Relationship Type="http://schemas.openxmlformats.org/officeDocument/2006/relationships/slide" Target="/ppt/slides/slide2.xml" Id="R6ccc235f611244da" /><Relationship Type="http://schemas.openxmlformats.org/officeDocument/2006/relationships/slide" Target="/ppt/slides/slide3.xml" Id="R494b0758dafd4c65" /><Relationship Type="http://schemas.openxmlformats.org/officeDocument/2006/relationships/slide" Target="/ppt/slides/slide4.xml" Id="Rfa7c4f4b94974140" /><Relationship Type="http://schemas.openxmlformats.org/officeDocument/2006/relationships/slide" Target="/ppt/slides/slide5.xml" Id="Raffcf4cbb03649db" /><Relationship Type="http://schemas.openxmlformats.org/officeDocument/2006/relationships/slide" Target="/ppt/slides/slide6.xml" Id="R945b8c5201d6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61041c9ff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c0e942ba945e8" /><Relationship Type="http://schemas.openxmlformats.org/officeDocument/2006/relationships/theme" Target="/ppt/slideMasters/theme/theme1.xml" Id="Ra7cc67117a31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c0e942ba9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4c92b516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692b5525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eae5b3ac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1f4c1fd0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3b67edfef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930c7bd3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Paal Andre Slette, Thurmanns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paal.andre.slette@gmail.com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 INVEST AS</a:t>
            </a:r>
          </a:p>
        </p:txBody>
      </p:sp>
    </p:spTree>
  </p:cSld>
  <p:clrMapOvr>
    <a:masterClrMapping xmlns:a="http://schemas.openxmlformats.org/drawingml/2006/main"/>
  </p:clrMapOvr>
</p:sld>
</file>