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a70e3b438e4e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3c3a4b14a84c65"/>
  </p:sldMasterIdLst>
  <p:sldIdLst>
    <p:sldId xmlns:r="http://schemas.openxmlformats.org/officeDocument/2006/relationships" id="256" r:id="Rce02a72cc2a04be8"/>
    <p:sldId xmlns:r="http://schemas.openxmlformats.org/officeDocument/2006/relationships" id="257" r:id="R96df6479ad0641be"/>
    <p:sldId xmlns:r="http://schemas.openxmlformats.org/officeDocument/2006/relationships" id="258" r:id="R1d5a62530cb34796"/>
    <p:sldId xmlns:r="http://schemas.openxmlformats.org/officeDocument/2006/relationships" id="259" r:id="R806f73df739d486a"/>
    <p:sldId xmlns:r="http://schemas.openxmlformats.org/officeDocument/2006/relationships" id="260" r:id="Rbd6fba37751d4bf9"/>
    <p:sldId xmlns:r="http://schemas.openxmlformats.org/officeDocument/2006/relationships" id="261" r:id="Rdd499972fbd94308"/>
    <p:sldId xmlns:r="http://schemas.openxmlformats.org/officeDocument/2006/relationships" id="262" r:id="R558ece9306f741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c3a4b14a84c65" /><Relationship Type="http://schemas.openxmlformats.org/officeDocument/2006/relationships/slide" Target="/ppt/slides/slide1.xml" Id="Rce02a72cc2a04be8" /><Relationship Type="http://schemas.openxmlformats.org/officeDocument/2006/relationships/slide" Target="/ppt/slides/slide2.xml" Id="R96df6479ad0641be" /><Relationship Type="http://schemas.openxmlformats.org/officeDocument/2006/relationships/slide" Target="/ppt/slides/slide3.xml" Id="R1d5a62530cb34796" /><Relationship Type="http://schemas.openxmlformats.org/officeDocument/2006/relationships/slide" Target="/ppt/slides/slide4.xml" Id="R806f73df739d486a" /><Relationship Type="http://schemas.openxmlformats.org/officeDocument/2006/relationships/slide" Target="/ppt/slides/slide5.xml" Id="Rbd6fba37751d4bf9" /><Relationship Type="http://schemas.openxmlformats.org/officeDocument/2006/relationships/slide" Target="/ppt/slides/slide6.xml" Id="Rdd499972fbd94308" /><Relationship Type="http://schemas.openxmlformats.org/officeDocument/2006/relationships/slide" Target="/ppt/slides/slide7.xml" Id="R558ece9306f741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e422f212d43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4a3e4eb694ea4" /><Relationship Type="http://schemas.openxmlformats.org/officeDocument/2006/relationships/theme" Target="/ppt/slideMasters/theme/theme1.xml" Id="R8c18bde3887848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4a3e4eb694e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94a6b0a4442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e6ba5129348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5fae8335748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d1e2b7fc14f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69920d67f4a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bba4dd3014d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81cefa440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MARTINE SLETTE SVERDRUP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ANDRE SLETTE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Paal Andre Slette, Thurmanns gate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paal.andre.slette@gmail.com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998 990 513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