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48fadd677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2e2101622746ba"/>
  </p:sldMasterIdLst>
  <p:sldIdLst>
    <p:sldId xmlns:r="http://schemas.openxmlformats.org/officeDocument/2006/relationships" id="256" r:id="R156033c6c48845ab"/>
    <p:sldId xmlns:r="http://schemas.openxmlformats.org/officeDocument/2006/relationships" id="257" r:id="R9ed46295e60e4927"/>
    <p:sldId xmlns:r="http://schemas.openxmlformats.org/officeDocument/2006/relationships" id="258" r:id="Rb07a37c086644ef7"/>
    <p:sldId xmlns:r="http://schemas.openxmlformats.org/officeDocument/2006/relationships" id="259" r:id="R6e169c909d7d414d"/>
    <p:sldId xmlns:r="http://schemas.openxmlformats.org/officeDocument/2006/relationships" id="260" r:id="Re738e2b10a6d43a9"/>
    <p:sldId xmlns:r="http://schemas.openxmlformats.org/officeDocument/2006/relationships" id="261" r:id="Rd54cfe1b02cb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e2101622746ba" /><Relationship Type="http://schemas.openxmlformats.org/officeDocument/2006/relationships/slide" Target="/ppt/slides/slide1.xml" Id="R156033c6c48845ab" /><Relationship Type="http://schemas.openxmlformats.org/officeDocument/2006/relationships/slide" Target="/ppt/slides/slide2.xml" Id="R9ed46295e60e4927" /><Relationship Type="http://schemas.openxmlformats.org/officeDocument/2006/relationships/slide" Target="/ppt/slides/slide3.xml" Id="Rb07a37c086644ef7" /><Relationship Type="http://schemas.openxmlformats.org/officeDocument/2006/relationships/slide" Target="/ppt/slides/slide4.xml" Id="R6e169c909d7d414d" /><Relationship Type="http://schemas.openxmlformats.org/officeDocument/2006/relationships/slide" Target="/ppt/slides/slide5.xml" Id="Re738e2b10a6d43a9" /><Relationship Type="http://schemas.openxmlformats.org/officeDocument/2006/relationships/slide" Target="/ppt/slides/slide6.xml" Id="Rd54cfe1b02cb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67c487121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acedfe35a4721" /><Relationship Type="http://schemas.openxmlformats.org/officeDocument/2006/relationships/theme" Target="/ppt/slideMasters/theme/theme1.xml" Id="Rdadfe52524c1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acedfe35a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e298d008f4e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a1e7ada974f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f6b657e9e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dccb32ee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b9d41cd52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d550de23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RANI AS ble etablert [år] og holder til i Hardbakke.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HOP SKYSSBÅTER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6924 Hardbakke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RANI AS</a:t>
            </a:r>
          </a:p>
        </p:txBody>
      </p:sp>
    </p:spTree>
  </p:cSld>
  <p:clrMapOvr>
    <a:masterClrMapping xmlns:a="http://schemas.openxmlformats.org/drawingml/2006/main"/>
  </p:clrMapOvr>
</p:sld>
</file>