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06429b65c542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6321f6ba63451c"/>
  </p:sldMasterIdLst>
  <p:sldIdLst>
    <p:sldId xmlns:r="http://schemas.openxmlformats.org/officeDocument/2006/relationships" id="256" r:id="R475f80003c2748cf"/>
    <p:sldId xmlns:r="http://schemas.openxmlformats.org/officeDocument/2006/relationships" id="257" r:id="Ra4822ba031a54191"/>
    <p:sldId xmlns:r="http://schemas.openxmlformats.org/officeDocument/2006/relationships" id="258" r:id="Rbfa0f16babd8475e"/>
    <p:sldId xmlns:r="http://schemas.openxmlformats.org/officeDocument/2006/relationships" id="259" r:id="Ra0d31d40cdc14acb"/>
    <p:sldId xmlns:r="http://schemas.openxmlformats.org/officeDocument/2006/relationships" id="260" r:id="R7ab54eb3345844e3"/>
    <p:sldId xmlns:r="http://schemas.openxmlformats.org/officeDocument/2006/relationships" id="261" r:id="Ra4e47469dff74cc0"/>
    <p:sldId xmlns:r="http://schemas.openxmlformats.org/officeDocument/2006/relationships" id="262" r:id="R4c3bfdd08b2c4f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321f6ba63451c" /><Relationship Type="http://schemas.openxmlformats.org/officeDocument/2006/relationships/slide" Target="/ppt/slides/slide1.xml" Id="R475f80003c2748cf" /><Relationship Type="http://schemas.openxmlformats.org/officeDocument/2006/relationships/slide" Target="/ppt/slides/slide2.xml" Id="Ra4822ba031a54191" /><Relationship Type="http://schemas.openxmlformats.org/officeDocument/2006/relationships/slide" Target="/ppt/slides/slide3.xml" Id="Rbfa0f16babd8475e" /><Relationship Type="http://schemas.openxmlformats.org/officeDocument/2006/relationships/slide" Target="/ppt/slides/slide4.xml" Id="Ra0d31d40cdc14acb" /><Relationship Type="http://schemas.openxmlformats.org/officeDocument/2006/relationships/slide" Target="/ppt/slides/slide5.xml" Id="R7ab54eb3345844e3" /><Relationship Type="http://schemas.openxmlformats.org/officeDocument/2006/relationships/slide" Target="/ppt/slides/slide6.xml" Id="Ra4e47469dff74cc0" /><Relationship Type="http://schemas.openxmlformats.org/officeDocument/2006/relationships/slide" Target="/ppt/slides/slide7.xml" Id="R4c3bfdd08b2c4f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6e6c7f86941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5641ba02a41fa" /><Relationship Type="http://schemas.openxmlformats.org/officeDocument/2006/relationships/theme" Target="/ppt/slideMasters/theme/theme1.xml" Id="R16813a7b0c21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f5641ba02a41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23f235e3a4a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4476de1d147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ec52b63b349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c3e202e5248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b745a2ba0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8fff728db45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c856b94bc49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705 893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HATLO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Jarlsberggata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998 997 828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 INVEST AS</a:t>
            </a:r>
          </a:p>
        </p:txBody>
      </p:sp>
    </p:spTree>
  </p:cSld>
  <p:clrMapOvr>
    <a:masterClrMapping xmlns:a="http://schemas.openxmlformats.org/drawingml/2006/main"/>
  </p:clrMapOvr>
</p:sld>
</file>