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26d336172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17b250d5545a5"/>
  </p:sldMasterIdLst>
  <p:sldIdLst>
    <p:sldId xmlns:r="http://schemas.openxmlformats.org/officeDocument/2006/relationships" id="256" r:id="Rdcbfea5bc2c24a27"/>
    <p:sldId xmlns:r="http://schemas.openxmlformats.org/officeDocument/2006/relationships" id="257" r:id="R991c396b216848f3"/>
    <p:sldId xmlns:r="http://schemas.openxmlformats.org/officeDocument/2006/relationships" id="258" r:id="R8c036e66e99640e9"/>
    <p:sldId xmlns:r="http://schemas.openxmlformats.org/officeDocument/2006/relationships" id="259" r:id="R338d63ba99fe409e"/>
    <p:sldId xmlns:r="http://schemas.openxmlformats.org/officeDocument/2006/relationships" id="260" r:id="R7f3bfee2eca841ca"/>
    <p:sldId xmlns:r="http://schemas.openxmlformats.org/officeDocument/2006/relationships" id="261" r:id="R481214c6180e49b5"/>
    <p:sldId xmlns:r="http://schemas.openxmlformats.org/officeDocument/2006/relationships" id="262" r:id="R5c8ec6580231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17b250d5545a5" /><Relationship Type="http://schemas.openxmlformats.org/officeDocument/2006/relationships/slide" Target="/ppt/slides/slide1.xml" Id="Rdcbfea5bc2c24a27" /><Relationship Type="http://schemas.openxmlformats.org/officeDocument/2006/relationships/slide" Target="/ppt/slides/slide2.xml" Id="R991c396b216848f3" /><Relationship Type="http://schemas.openxmlformats.org/officeDocument/2006/relationships/slide" Target="/ppt/slides/slide3.xml" Id="R8c036e66e99640e9" /><Relationship Type="http://schemas.openxmlformats.org/officeDocument/2006/relationships/slide" Target="/ppt/slides/slide4.xml" Id="R338d63ba99fe409e" /><Relationship Type="http://schemas.openxmlformats.org/officeDocument/2006/relationships/slide" Target="/ppt/slides/slide5.xml" Id="R7f3bfee2eca841ca" /><Relationship Type="http://schemas.openxmlformats.org/officeDocument/2006/relationships/slide" Target="/ppt/slides/slide6.xml" Id="R481214c6180e49b5" /><Relationship Type="http://schemas.openxmlformats.org/officeDocument/2006/relationships/slide" Target="/ppt/slides/slide7.xml" Id="R5c8ec6580231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0ca0f6a83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20fc94f214ca5" /><Relationship Type="http://schemas.openxmlformats.org/officeDocument/2006/relationships/theme" Target="/ppt/slideMasters/theme/theme1.xml" Id="Rf39c1b991e15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20fc94f21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1f6610cb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e532b9a4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c29116d8a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1cbf7524e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9846352cf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029a91d45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1e2a17cc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FCC FOOD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FCC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FCC FOOD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FCC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FCC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FCC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−3 768 628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1 348 652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FCC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FLYING CULINARY CIRCUS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FCC FOOD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Prinsessealléen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999 007 422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FCC FOOD AS</a:t>
            </a:r>
          </a:p>
        </p:txBody>
      </p:sp>
    </p:spTree>
  </p:cSld>
  <p:clrMapOvr>
    <a:masterClrMapping xmlns:a="http://schemas.openxmlformats.org/drawingml/2006/main"/>
  </p:clrMapOvr>
</p:sld>
</file>