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ceadf0aecf4f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a7a6afdfc646ba"/>
  </p:sldMasterIdLst>
  <p:sldIdLst>
    <p:sldId xmlns:r="http://schemas.openxmlformats.org/officeDocument/2006/relationships" id="256" r:id="R825d49528b0b49c4"/>
    <p:sldId xmlns:r="http://schemas.openxmlformats.org/officeDocument/2006/relationships" id="257" r:id="R4dcd8238b3f747fd"/>
    <p:sldId xmlns:r="http://schemas.openxmlformats.org/officeDocument/2006/relationships" id="258" r:id="R4b4c56af6fe34539"/>
    <p:sldId xmlns:r="http://schemas.openxmlformats.org/officeDocument/2006/relationships" id="259" r:id="R9f14d50805284e39"/>
    <p:sldId xmlns:r="http://schemas.openxmlformats.org/officeDocument/2006/relationships" id="260" r:id="R5748cb991f0f4aa2"/>
    <p:sldId xmlns:r="http://schemas.openxmlformats.org/officeDocument/2006/relationships" id="261" r:id="Rbc65f2f570fe4985"/>
    <p:sldId xmlns:r="http://schemas.openxmlformats.org/officeDocument/2006/relationships" id="262" r:id="R8ed13216508c49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a7a6afdfc646ba" /><Relationship Type="http://schemas.openxmlformats.org/officeDocument/2006/relationships/slide" Target="/ppt/slides/slide1.xml" Id="R825d49528b0b49c4" /><Relationship Type="http://schemas.openxmlformats.org/officeDocument/2006/relationships/slide" Target="/ppt/slides/slide2.xml" Id="R4dcd8238b3f747fd" /><Relationship Type="http://schemas.openxmlformats.org/officeDocument/2006/relationships/slide" Target="/ppt/slides/slide3.xml" Id="R4b4c56af6fe34539" /><Relationship Type="http://schemas.openxmlformats.org/officeDocument/2006/relationships/slide" Target="/ppt/slides/slide4.xml" Id="R9f14d50805284e39" /><Relationship Type="http://schemas.openxmlformats.org/officeDocument/2006/relationships/slide" Target="/ppt/slides/slide5.xml" Id="R5748cb991f0f4aa2" /><Relationship Type="http://schemas.openxmlformats.org/officeDocument/2006/relationships/slide" Target="/ppt/slides/slide6.xml" Id="Rbc65f2f570fe4985" /><Relationship Type="http://schemas.openxmlformats.org/officeDocument/2006/relationships/slide" Target="/ppt/slides/slide7.xml" Id="R8ed13216508c49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eb036981242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1b0577cec4865" /><Relationship Type="http://schemas.openxmlformats.org/officeDocument/2006/relationships/theme" Target="/ppt/slideMasters/theme/theme1.xml" Id="R002e38d2203b4b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91b0577cec48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24dc8cd7b40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3928d428a4a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033fa0e8e47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11ba82eaf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9cbc9a47745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9ebbed5944a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3187c3eaf43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IKARO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IKARO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IKARO SOLUTIONS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IKARO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IKARO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IKARO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134 990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IKARO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BLINDHEIM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IKARO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ken.blindheim@ikaro.no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www.ikaro.no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999 012 000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IKARO SOLUTIONS AS</a:t>
            </a:r>
          </a:p>
        </p:txBody>
      </p:sp>
    </p:spTree>
  </p:cSld>
  <p:clrMapOvr>
    <a:masterClrMapping xmlns:a="http://schemas.openxmlformats.org/drawingml/2006/main"/>
  </p:clrMapOvr>
</p:sld>
</file>