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86e8948bd04d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a9ee62a814e79"/>
  </p:sldMasterIdLst>
  <p:sldIdLst>
    <p:sldId xmlns:r="http://schemas.openxmlformats.org/officeDocument/2006/relationships" id="256" r:id="R6bd208bc838c499b"/>
    <p:sldId xmlns:r="http://schemas.openxmlformats.org/officeDocument/2006/relationships" id="257" r:id="R0745a2b738e44587"/>
    <p:sldId xmlns:r="http://schemas.openxmlformats.org/officeDocument/2006/relationships" id="258" r:id="Rc335033a73364e20"/>
    <p:sldId xmlns:r="http://schemas.openxmlformats.org/officeDocument/2006/relationships" id="259" r:id="R6804ce17e4914035"/>
    <p:sldId xmlns:r="http://schemas.openxmlformats.org/officeDocument/2006/relationships" id="260" r:id="R1dbc75bbc8d140b3"/>
    <p:sldId xmlns:r="http://schemas.openxmlformats.org/officeDocument/2006/relationships" id="261" r:id="Rb955d11171a04880"/>
    <p:sldId xmlns:r="http://schemas.openxmlformats.org/officeDocument/2006/relationships" id="262" r:id="R80153cdd4888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a9ee62a814e79" /><Relationship Type="http://schemas.openxmlformats.org/officeDocument/2006/relationships/slide" Target="/ppt/slides/slide1.xml" Id="R6bd208bc838c499b" /><Relationship Type="http://schemas.openxmlformats.org/officeDocument/2006/relationships/slide" Target="/ppt/slides/slide2.xml" Id="R0745a2b738e44587" /><Relationship Type="http://schemas.openxmlformats.org/officeDocument/2006/relationships/slide" Target="/ppt/slides/slide3.xml" Id="Rc335033a73364e20" /><Relationship Type="http://schemas.openxmlformats.org/officeDocument/2006/relationships/slide" Target="/ppt/slides/slide4.xml" Id="R6804ce17e4914035" /><Relationship Type="http://schemas.openxmlformats.org/officeDocument/2006/relationships/slide" Target="/ppt/slides/slide5.xml" Id="R1dbc75bbc8d140b3" /><Relationship Type="http://schemas.openxmlformats.org/officeDocument/2006/relationships/slide" Target="/ppt/slides/slide6.xml" Id="Rb955d11171a04880" /><Relationship Type="http://schemas.openxmlformats.org/officeDocument/2006/relationships/slide" Target="/ppt/slides/slide7.xml" Id="R80153cdd4888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49ccb9fc04f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5246b9d184b66" /><Relationship Type="http://schemas.openxmlformats.org/officeDocument/2006/relationships/theme" Target="/ppt/slideMasters/theme/theme1.xml" Id="R283803b9d92c4b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5246b9d184b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6ce6532c746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256d03ee1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fc53d3628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f9b3b8f52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f2d8939d1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85950b99146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e2b297ef2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GMI HOLDING GRATANGEN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GMI HOLDING GRATANGEN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GMI HOLDING GRATANGEN AS ble etablert [år] og holder til i Gratangen.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GMI HOLDING GRATANGEN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GMI HOLDING GRATANGEN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GMI HOLDING GRATANGEN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23 418 237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24 775 784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GMI HOLDING GRATANGEN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INGULV KÅRE FRANTZEN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GMI HOLDING GRATANGEN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Hellarbogen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9470 Gratangen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02 07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ingulv.frantzen@gmi-as.no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999 014 313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GMI HOLDING GRATANGEN AS</a:t>
            </a:r>
          </a:p>
        </p:txBody>
      </p:sp>
    </p:spTree>
  </p:cSld>
  <p:clrMapOvr>
    <a:masterClrMapping xmlns:a="http://schemas.openxmlformats.org/drawingml/2006/main"/>
  </p:clrMapOvr>
</p:sld>
</file>