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dfc549779943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affd68d3643fc"/>
  </p:sldMasterIdLst>
  <p:sldIdLst>
    <p:sldId xmlns:r="http://schemas.openxmlformats.org/officeDocument/2006/relationships" id="256" r:id="R56fedf02773c4f64"/>
    <p:sldId xmlns:r="http://schemas.openxmlformats.org/officeDocument/2006/relationships" id="257" r:id="R6d38dc5cc15048cf"/>
    <p:sldId xmlns:r="http://schemas.openxmlformats.org/officeDocument/2006/relationships" id="258" r:id="Rdb9825d2b7584b1f"/>
    <p:sldId xmlns:r="http://schemas.openxmlformats.org/officeDocument/2006/relationships" id="259" r:id="Rfd22a41338d14ae7"/>
    <p:sldId xmlns:r="http://schemas.openxmlformats.org/officeDocument/2006/relationships" id="260" r:id="Rd6d6cd905dc74084"/>
    <p:sldId xmlns:r="http://schemas.openxmlformats.org/officeDocument/2006/relationships" id="261" r:id="R45b496855d35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affd68d3643fc" /><Relationship Type="http://schemas.openxmlformats.org/officeDocument/2006/relationships/slide" Target="/ppt/slides/slide1.xml" Id="R56fedf02773c4f64" /><Relationship Type="http://schemas.openxmlformats.org/officeDocument/2006/relationships/slide" Target="/ppt/slides/slide2.xml" Id="R6d38dc5cc15048cf" /><Relationship Type="http://schemas.openxmlformats.org/officeDocument/2006/relationships/slide" Target="/ppt/slides/slide3.xml" Id="Rdb9825d2b7584b1f" /><Relationship Type="http://schemas.openxmlformats.org/officeDocument/2006/relationships/slide" Target="/ppt/slides/slide4.xml" Id="Rfd22a41338d14ae7" /><Relationship Type="http://schemas.openxmlformats.org/officeDocument/2006/relationships/slide" Target="/ppt/slides/slide5.xml" Id="Rd6d6cd905dc74084" /><Relationship Type="http://schemas.openxmlformats.org/officeDocument/2006/relationships/slide" Target="/ppt/slides/slide6.xml" Id="R45b496855d35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c13f2e6de4f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3058da1b64189" /><Relationship Type="http://schemas.openxmlformats.org/officeDocument/2006/relationships/theme" Target="/ppt/slideMasters/theme/theme1.xml" Id="Rc5b9935c21c5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3058da1b6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a3a287af9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c29b7dd8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58e9c5ace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de78f3be541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a95525f344d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586efd306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OIH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Langhaugen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6522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999 014 445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