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978d37f4f7c43d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94c3e94991f42e4"/>
  </p:sldMasterIdLst>
  <p:sldIdLst>
    <p:sldId xmlns:r="http://schemas.openxmlformats.org/officeDocument/2006/relationships" id="256" r:id="R93c6fa145eb144a3"/>
    <p:sldId xmlns:r="http://schemas.openxmlformats.org/officeDocument/2006/relationships" id="257" r:id="R61aaf127c8cd4ace"/>
    <p:sldId xmlns:r="http://schemas.openxmlformats.org/officeDocument/2006/relationships" id="258" r:id="R298c589fa6c844af"/>
    <p:sldId xmlns:r="http://schemas.openxmlformats.org/officeDocument/2006/relationships" id="259" r:id="R91ca6e57b6d64e85"/>
    <p:sldId xmlns:r="http://schemas.openxmlformats.org/officeDocument/2006/relationships" id="260" r:id="R2b3bfcde7ba14ec7"/>
    <p:sldId xmlns:r="http://schemas.openxmlformats.org/officeDocument/2006/relationships" id="261" r:id="R0778b495c0e04dd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4c3e94991f42e4" /><Relationship Type="http://schemas.openxmlformats.org/officeDocument/2006/relationships/slide" Target="/ppt/slides/slide1.xml" Id="R93c6fa145eb144a3" /><Relationship Type="http://schemas.openxmlformats.org/officeDocument/2006/relationships/slide" Target="/ppt/slides/slide2.xml" Id="R61aaf127c8cd4ace" /><Relationship Type="http://schemas.openxmlformats.org/officeDocument/2006/relationships/slide" Target="/ppt/slides/slide3.xml" Id="R298c589fa6c844af" /><Relationship Type="http://schemas.openxmlformats.org/officeDocument/2006/relationships/slide" Target="/ppt/slides/slide4.xml" Id="R91ca6e57b6d64e85" /><Relationship Type="http://schemas.openxmlformats.org/officeDocument/2006/relationships/slide" Target="/ppt/slides/slide5.xml" Id="R2b3bfcde7ba14ec7" /><Relationship Type="http://schemas.openxmlformats.org/officeDocument/2006/relationships/slide" Target="/ppt/slides/slide6.xml" Id="R0778b495c0e04dd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da9ce581b5411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8c372a8c87424e" /><Relationship Type="http://schemas.openxmlformats.org/officeDocument/2006/relationships/theme" Target="/ppt/slideMasters/theme/theme1.xml" Id="Rc175c8c2bac9406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e8c372a8c87424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5992a094634d1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ed67871f0a4d7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53d74994d14b0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d0d1a83abc463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5ba185b3154d6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a206acaf3243b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HEDDA RÅDGIVNING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HEDDA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HEDDA RÅDGIVNING AS ble etablert [år] og holder til i Ranheim.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HEDDA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HEDDA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HEDDA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ROGER STÅLBY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HEDDA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Væretrøa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7055 Ranheim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roger.stalby@gmail.com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999 028 985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HEDDA RÅDGIVNING AS</a:t>
            </a:r>
          </a:p>
        </p:txBody>
      </p:sp>
    </p:spTree>
  </p:cSld>
  <p:clrMapOvr>
    <a:masterClrMapping xmlns:a="http://schemas.openxmlformats.org/drawingml/2006/main"/>
  </p:clrMapOvr>
</p:sld>
</file>