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f5c5e7bef24c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6425827124d41"/>
  </p:sldMasterIdLst>
  <p:sldIdLst>
    <p:sldId xmlns:r="http://schemas.openxmlformats.org/officeDocument/2006/relationships" id="256" r:id="R563ef36936f34ede"/>
    <p:sldId xmlns:r="http://schemas.openxmlformats.org/officeDocument/2006/relationships" id="257" r:id="Refd53efcc6d44a6e"/>
    <p:sldId xmlns:r="http://schemas.openxmlformats.org/officeDocument/2006/relationships" id="258" r:id="R9fff7ae38a344a04"/>
    <p:sldId xmlns:r="http://schemas.openxmlformats.org/officeDocument/2006/relationships" id="259" r:id="R22550a9f1f524e5c"/>
    <p:sldId xmlns:r="http://schemas.openxmlformats.org/officeDocument/2006/relationships" id="260" r:id="Rfe2b82483e624d22"/>
    <p:sldId xmlns:r="http://schemas.openxmlformats.org/officeDocument/2006/relationships" id="261" r:id="R0eaf7a726221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6425827124d41" /><Relationship Type="http://schemas.openxmlformats.org/officeDocument/2006/relationships/slide" Target="/ppt/slides/slide1.xml" Id="R563ef36936f34ede" /><Relationship Type="http://schemas.openxmlformats.org/officeDocument/2006/relationships/slide" Target="/ppt/slides/slide2.xml" Id="Refd53efcc6d44a6e" /><Relationship Type="http://schemas.openxmlformats.org/officeDocument/2006/relationships/slide" Target="/ppt/slides/slide3.xml" Id="R9fff7ae38a344a04" /><Relationship Type="http://schemas.openxmlformats.org/officeDocument/2006/relationships/slide" Target="/ppt/slides/slide4.xml" Id="R22550a9f1f524e5c" /><Relationship Type="http://schemas.openxmlformats.org/officeDocument/2006/relationships/slide" Target="/ppt/slides/slide5.xml" Id="Rfe2b82483e624d22" /><Relationship Type="http://schemas.openxmlformats.org/officeDocument/2006/relationships/slide" Target="/ppt/slides/slide6.xml" Id="R0eaf7a726221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c90ca6a95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c2d94d6ea4d74" /><Relationship Type="http://schemas.openxmlformats.org/officeDocument/2006/relationships/theme" Target="/ppt/slideMasters/theme/theme1.xml" Id="R97dbc5c3f5b342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c2d94d6ea4d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d7095dd88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19b149f9b41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8a40e21414b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39ce7227449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a0d88636948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78635c41646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LANDKREDITT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31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999 029 280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