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bcf1a787a8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f87b4962e74225"/>
  </p:sldMasterIdLst>
  <p:sldIdLst>
    <p:sldId xmlns:r="http://schemas.openxmlformats.org/officeDocument/2006/relationships" id="256" r:id="Rba09e3c58f844967"/>
    <p:sldId xmlns:r="http://schemas.openxmlformats.org/officeDocument/2006/relationships" id="257" r:id="R1f69c98b92d04b6a"/>
    <p:sldId xmlns:r="http://schemas.openxmlformats.org/officeDocument/2006/relationships" id="258" r:id="R54d1bd7fe866469d"/>
    <p:sldId xmlns:r="http://schemas.openxmlformats.org/officeDocument/2006/relationships" id="259" r:id="Rc715901894ad439b"/>
    <p:sldId xmlns:r="http://schemas.openxmlformats.org/officeDocument/2006/relationships" id="260" r:id="R353f0378ab4243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87b4962e74225" /><Relationship Type="http://schemas.openxmlformats.org/officeDocument/2006/relationships/slide" Target="/ppt/slides/slide1.xml" Id="Rba09e3c58f844967" /><Relationship Type="http://schemas.openxmlformats.org/officeDocument/2006/relationships/slide" Target="/ppt/slides/slide2.xml" Id="R1f69c98b92d04b6a" /><Relationship Type="http://schemas.openxmlformats.org/officeDocument/2006/relationships/slide" Target="/ppt/slides/slide3.xml" Id="R54d1bd7fe866469d" /><Relationship Type="http://schemas.openxmlformats.org/officeDocument/2006/relationships/slide" Target="/ppt/slides/slide4.xml" Id="Rc715901894ad439b" /><Relationship Type="http://schemas.openxmlformats.org/officeDocument/2006/relationships/slide" Target="/ppt/slides/slide5.xml" Id="R353f0378ab4243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3a35ccb684a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9c3251b96428d" /><Relationship Type="http://schemas.openxmlformats.org/officeDocument/2006/relationships/theme" Target="/ppt/slideMasters/theme/theme1.xml" Id="R22ab8f2349a6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9c3251b96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cef410f5348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4a058b7f5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5ecae2eab4a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414a2e5244e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92b16d47142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LANDKREDITT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LANDKREDITT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999 029 280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