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b0281af8a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8d55a6d134655"/>
  </p:sldMasterIdLst>
  <p:sldIdLst>
    <p:sldId xmlns:r="http://schemas.openxmlformats.org/officeDocument/2006/relationships" id="256" r:id="R4a2b536965bc4b57"/>
    <p:sldId xmlns:r="http://schemas.openxmlformats.org/officeDocument/2006/relationships" id="257" r:id="R7046c7a3b68748e6"/>
    <p:sldId xmlns:r="http://schemas.openxmlformats.org/officeDocument/2006/relationships" id="258" r:id="R589c930ec2ef4290"/>
    <p:sldId xmlns:r="http://schemas.openxmlformats.org/officeDocument/2006/relationships" id="259" r:id="R7ff1fac6fa834480"/>
    <p:sldId xmlns:r="http://schemas.openxmlformats.org/officeDocument/2006/relationships" id="260" r:id="Re3459b7b7b32460e"/>
    <p:sldId xmlns:r="http://schemas.openxmlformats.org/officeDocument/2006/relationships" id="261" r:id="R434a84f4d88a441f"/>
    <p:sldId xmlns:r="http://schemas.openxmlformats.org/officeDocument/2006/relationships" id="262" r:id="R00e5d8f7d625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8d55a6d134655" /><Relationship Type="http://schemas.openxmlformats.org/officeDocument/2006/relationships/slide" Target="/ppt/slides/slide1.xml" Id="R4a2b536965bc4b57" /><Relationship Type="http://schemas.openxmlformats.org/officeDocument/2006/relationships/slide" Target="/ppt/slides/slide2.xml" Id="R7046c7a3b68748e6" /><Relationship Type="http://schemas.openxmlformats.org/officeDocument/2006/relationships/slide" Target="/ppt/slides/slide3.xml" Id="R589c930ec2ef4290" /><Relationship Type="http://schemas.openxmlformats.org/officeDocument/2006/relationships/slide" Target="/ppt/slides/slide4.xml" Id="R7ff1fac6fa834480" /><Relationship Type="http://schemas.openxmlformats.org/officeDocument/2006/relationships/slide" Target="/ppt/slides/slide5.xml" Id="Re3459b7b7b32460e" /><Relationship Type="http://schemas.openxmlformats.org/officeDocument/2006/relationships/slide" Target="/ppt/slides/slide6.xml" Id="R434a84f4d88a441f" /><Relationship Type="http://schemas.openxmlformats.org/officeDocument/2006/relationships/slide" Target="/ppt/slides/slide7.xml" Id="R00e5d8f7d625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795167e3645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40fdd2f444270" /><Relationship Type="http://schemas.openxmlformats.org/officeDocument/2006/relationships/theme" Target="/ppt/slideMasters/theme/theme1.xml" Id="R111ee7199587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40fdd2f44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d197c808546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a54dbfd3c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6039ff8cf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c5f58545a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2bb5cbfb9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90fb54d3c45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b0a4d551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OLE GUNNAR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R HELENE VENHEIM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Gunnar Foss, Nordheimvegen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