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81b282483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fecf8ee554c53"/>
  </p:sldMasterIdLst>
  <p:sldIdLst>
    <p:sldId xmlns:r="http://schemas.openxmlformats.org/officeDocument/2006/relationships" id="256" r:id="Rf63e751eb2fe4ca4"/>
    <p:sldId xmlns:r="http://schemas.openxmlformats.org/officeDocument/2006/relationships" id="257" r:id="R84bdaeb7635e4659"/>
    <p:sldId xmlns:r="http://schemas.openxmlformats.org/officeDocument/2006/relationships" id="258" r:id="R5d7be46389b041bf"/>
    <p:sldId xmlns:r="http://schemas.openxmlformats.org/officeDocument/2006/relationships" id="259" r:id="R56838db41b694902"/>
    <p:sldId xmlns:r="http://schemas.openxmlformats.org/officeDocument/2006/relationships" id="260" r:id="R233c4e4ea5664c97"/>
    <p:sldId xmlns:r="http://schemas.openxmlformats.org/officeDocument/2006/relationships" id="261" r:id="Rdc735899bd284458"/>
    <p:sldId xmlns:r="http://schemas.openxmlformats.org/officeDocument/2006/relationships" id="262" r:id="R0cfe7b74b2a24d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fecf8ee554c53" /><Relationship Type="http://schemas.openxmlformats.org/officeDocument/2006/relationships/slide" Target="/ppt/slides/slide1.xml" Id="Rf63e751eb2fe4ca4" /><Relationship Type="http://schemas.openxmlformats.org/officeDocument/2006/relationships/slide" Target="/ppt/slides/slide2.xml" Id="R84bdaeb7635e4659" /><Relationship Type="http://schemas.openxmlformats.org/officeDocument/2006/relationships/slide" Target="/ppt/slides/slide3.xml" Id="R5d7be46389b041bf" /><Relationship Type="http://schemas.openxmlformats.org/officeDocument/2006/relationships/slide" Target="/ppt/slides/slide4.xml" Id="R56838db41b694902" /><Relationship Type="http://schemas.openxmlformats.org/officeDocument/2006/relationships/slide" Target="/ppt/slides/slide5.xml" Id="R233c4e4ea5664c97" /><Relationship Type="http://schemas.openxmlformats.org/officeDocument/2006/relationships/slide" Target="/ppt/slides/slide6.xml" Id="Rdc735899bd284458" /><Relationship Type="http://schemas.openxmlformats.org/officeDocument/2006/relationships/slide" Target="/ppt/slides/slide7.xml" Id="R0cfe7b74b2a24d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0a0fe25a1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59bc02fba4adb" /><Relationship Type="http://schemas.openxmlformats.org/officeDocument/2006/relationships/theme" Target="/ppt/slideMasters/theme/theme1.xml" Id="R83e60ae3667f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59bc02fba4a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dd6586f4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5a707bb5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10959c5b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47172181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4d336b6c54e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450d483b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5c81cadf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