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e4451c718344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2cf184257a4cdb"/>
  </p:sldMasterIdLst>
  <p:sldIdLst>
    <p:sldId xmlns:r="http://schemas.openxmlformats.org/officeDocument/2006/relationships" id="256" r:id="R2328a2e60d6c409e"/>
    <p:sldId xmlns:r="http://schemas.openxmlformats.org/officeDocument/2006/relationships" id="257" r:id="Re4150d393c814369"/>
    <p:sldId xmlns:r="http://schemas.openxmlformats.org/officeDocument/2006/relationships" id="258" r:id="R822bdfbd62f24e4a"/>
    <p:sldId xmlns:r="http://schemas.openxmlformats.org/officeDocument/2006/relationships" id="259" r:id="R73f63be2323741d3"/>
    <p:sldId xmlns:r="http://schemas.openxmlformats.org/officeDocument/2006/relationships" id="260" r:id="R6194e7039e7b4ecd"/>
    <p:sldId xmlns:r="http://schemas.openxmlformats.org/officeDocument/2006/relationships" id="261" r:id="Rcbfdea7ecb3b4544"/>
    <p:sldId xmlns:r="http://schemas.openxmlformats.org/officeDocument/2006/relationships" id="262" r:id="R5869f49480d24c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cf184257a4cdb" /><Relationship Type="http://schemas.openxmlformats.org/officeDocument/2006/relationships/slide" Target="/ppt/slides/slide1.xml" Id="R2328a2e60d6c409e" /><Relationship Type="http://schemas.openxmlformats.org/officeDocument/2006/relationships/slide" Target="/ppt/slides/slide2.xml" Id="Re4150d393c814369" /><Relationship Type="http://schemas.openxmlformats.org/officeDocument/2006/relationships/slide" Target="/ppt/slides/slide3.xml" Id="R822bdfbd62f24e4a" /><Relationship Type="http://schemas.openxmlformats.org/officeDocument/2006/relationships/slide" Target="/ppt/slides/slide4.xml" Id="R73f63be2323741d3" /><Relationship Type="http://schemas.openxmlformats.org/officeDocument/2006/relationships/slide" Target="/ppt/slides/slide5.xml" Id="R6194e7039e7b4ecd" /><Relationship Type="http://schemas.openxmlformats.org/officeDocument/2006/relationships/slide" Target="/ppt/slides/slide6.xml" Id="Rcbfdea7ecb3b4544" /><Relationship Type="http://schemas.openxmlformats.org/officeDocument/2006/relationships/slide" Target="/ppt/slides/slide7.xml" Id="R5869f49480d24c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9940927b44e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f38816bbf4492" /><Relationship Type="http://schemas.openxmlformats.org/officeDocument/2006/relationships/theme" Target="/ppt/slideMasters/theme/theme1.xml" Id="Reb04b4d1d9af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7f38816bbf44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8f648c8ed41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601c4c4f246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1683a5a1440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9e04ca4b547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31410d4244e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8573a6d6e4c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c55f02a8943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9 528 345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Austråttbråtet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999 050 182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