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a1c8a3a0c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f82082f624a90"/>
  </p:sldMasterIdLst>
  <p:sldIdLst>
    <p:sldId xmlns:r="http://schemas.openxmlformats.org/officeDocument/2006/relationships" id="256" r:id="R103b9c39d7df4719"/>
    <p:sldId xmlns:r="http://schemas.openxmlformats.org/officeDocument/2006/relationships" id="257" r:id="R844c737cda714795"/>
    <p:sldId xmlns:r="http://schemas.openxmlformats.org/officeDocument/2006/relationships" id="258" r:id="Rb08562cfcce74fef"/>
    <p:sldId xmlns:r="http://schemas.openxmlformats.org/officeDocument/2006/relationships" id="259" r:id="Rfead0d7938d74c50"/>
    <p:sldId xmlns:r="http://schemas.openxmlformats.org/officeDocument/2006/relationships" id="260" r:id="Rb4ee396ae46245ef"/>
    <p:sldId xmlns:r="http://schemas.openxmlformats.org/officeDocument/2006/relationships" id="261" r:id="R5bdf916d45534848"/>
    <p:sldId xmlns:r="http://schemas.openxmlformats.org/officeDocument/2006/relationships" id="262" r:id="Ra97d9ca37307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f82082f624a90" /><Relationship Type="http://schemas.openxmlformats.org/officeDocument/2006/relationships/slide" Target="/ppt/slides/slide1.xml" Id="R103b9c39d7df4719" /><Relationship Type="http://schemas.openxmlformats.org/officeDocument/2006/relationships/slide" Target="/ppt/slides/slide2.xml" Id="R844c737cda714795" /><Relationship Type="http://schemas.openxmlformats.org/officeDocument/2006/relationships/slide" Target="/ppt/slides/slide3.xml" Id="Rb08562cfcce74fef" /><Relationship Type="http://schemas.openxmlformats.org/officeDocument/2006/relationships/slide" Target="/ppt/slides/slide4.xml" Id="Rfead0d7938d74c50" /><Relationship Type="http://schemas.openxmlformats.org/officeDocument/2006/relationships/slide" Target="/ppt/slides/slide5.xml" Id="Rb4ee396ae46245ef" /><Relationship Type="http://schemas.openxmlformats.org/officeDocument/2006/relationships/slide" Target="/ppt/slides/slide6.xml" Id="R5bdf916d45534848" /><Relationship Type="http://schemas.openxmlformats.org/officeDocument/2006/relationships/slide" Target="/ppt/slides/slide7.xml" Id="Ra97d9ca37307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5dbe09694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6d51e1fb4eb9" /><Relationship Type="http://schemas.openxmlformats.org/officeDocument/2006/relationships/theme" Target="/ppt/slideMasters/theme/theme1.xml" Id="Reef9856f06a7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06d51e1fb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d73eb257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df47b8ede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5c36a0ac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cce20121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e170b54e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c331ccd6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5610b17d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13 825 691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8 075 926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KRISTINE SKAGE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HERFINDAL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NETELAND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IRINA BROSVIK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 ELVEBAKKEN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29, 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41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