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f8f76d094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bb348a6c2458c"/>
  </p:sldMasterIdLst>
  <p:sldIdLst>
    <p:sldId xmlns:r="http://schemas.openxmlformats.org/officeDocument/2006/relationships" id="256" r:id="R24eb3b9127a842b8"/>
    <p:sldId xmlns:r="http://schemas.openxmlformats.org/officeDocument/2006/relationships" id="257" r:id="R2d3c29b04a114fd9"/>
    <p:sldId xmlns:r="http://schemas.openxmlformats.org/officeDocument/2006/relationships" id="258" r:id="Ra35f8ee4c3df4b9b"/>
    <p:sldId xmlns:r="http://schemas.openxmlformats.org/officeDocument/2006/relationships" id="259" r:id="Ra79b8fd2b4324ff8"/>
    <p:sldId xmlns:r="http://schemas.openxmlformats.org/officeDocument/2006/relationships" id="260" r:id="R9e9e2dde34e04ee9"/>
    <p:sldId xmlns:r="http://schemas.openxmlformats.org/officeDocument/2006/relationships" id="261" r:id="R88be799b5c3e4cf8"/>
    <p:sldId xmlns:r="http://schemas.openxmlformats.org/officeDocument/2006/relationships" id="262" r:id="R6597ebc27dd3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bb348a6c2458c" /><Relationship Type="http://schemas.openxmlformats.org/officeDocument/2006/relationships/slide" Target="/ppt/slides/slide1.xml" Id="R24eb3b9127a842b8" /><Relationship Type="http://schemas.openxmlformats.org/officeDocument/2006/relationships/slide" Target="/ppt/slides/slide2.xml" Id="R2d3c29b04a114fd9" /><Relationship Type="http://schemas.openxmlformats.org/officeDocument/2006/relationships/slide" Target="/ppt/slides/slide3.xml" Id="Ra35f8ee4c3df4b9b" /><Relationship Type="http://schemas.openxmlformats.org/officeDocument/2006/relationships/slide" Target="/ppt/slides/slide4.xml" Id="Ra79b8fd2b4324ff8" /><Relationship Type="http://schemas.openxmlformats.org/officeDocument/2006/relationships/slide" Target="/ppt/slides/slide5.xml" Id="R9e9e2dde34e04ee9" /><Relationship Type="http://schemas.openxmlformats.org/officeDocument/2006/relationships/slide" Target="/ppt/slides/slide6.xml" Id="R88be799b5c3e4cf8" /><Relationship Type="http://schemas.openxmlformats.org/officeDocument/2006/relationships/slide" Target="/ppt/slides/slide7.xml" Id="R6597ebc27dd3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f213c703a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1a6a795a346f4" /><Relationship Type="http://schemas.openxmlformats.org/officeDocument/2006/relationships/theme" Target="/ppt/slideMasters/theme/theme1.xml" Id="Rdc97b42affbe49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1a6a795a3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a302d144a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4695f859b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c3817f7c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ca2590ff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cba20f74a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f1911b6a0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1c47dd7f7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