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c47ae1187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88ba22fe047b5"/>
  </p:sldMasterIdLst>
  <p:sldIdLst>
    <p:sldId xmlns:r="http://schemas.openxmlformats.org/officeDocument/2006/relationships" id="256" r:id="Rd1c5f12206dc4bd7"/>
    <p:sldId xmlns:r="http://schemas.openxmlformats.org/officeDocument/2006/relationships" id="257" r:id="R7c570cef8f7947be"/>
    <p:sldId xmlns:r="http://schemas.openxmlformats.org/officeDocument/2006/relationships" id="258" r:id="R07ad9ead173f4e70"/>
    <p:sldId xmlns:r="http://schemas.openxmlformats.org/officeDocument/2006/relationships" id="259" r:id="R19c35d9f0a3543d5"/>
    <p:sldId xmlns:r="http://schemas.openxmlformats.org/officeDocument/2006/relationships" id="260" r:id="R5111eccd0a4f4e61"/>
    <p:sldId xmlns:r="http://schemas.openxmlformats.org/officeDocument/2006/relationships" id="261" r:id="Rc579d1c94da9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88ba22fe047b5" /><Relationship Type="http://schemas.openxmlformats.org/officeDocument/2006/relationships/slide" Target="/ppt/slides/slide1.xml" Id="Rd1c5f12206dc4bd7" /><Relationship Type="http://schemas.openxmlformats.org/officeDocument/2006/relationships/slide" Target="/ppt/slides/slide2.xml" Id="R7c570cef8f7947be" /><Relationship Type="http://schemas.openxmlformats.org/officeDocument/2006/relationships/slide" Target="/ppt/slides/slide3.xml" Id="R07ad9ead173f4e70" /><Relationship Type="http://schemas.openxmlformats.org/officeDocument/2006/relationships/slide" Target="/ppt/slides/slide4.xml" Id="R19c35d9f0a3543d5" /><Relationship Type="http://schemas.openxmlformats.org/officeDocument/2006/relationships/slide" Target="/ppt/slides/slide5.xml" Id="R5111eccd0a4f4e61" /><Relationship Type="http://schemas.openxmlformats.org/officeDocument/2006/relationships/slide" Target="/ppt/slides/slide6.xml" Id="Rc579d1c94da9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9a8d3fd08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1e7abb7f5447a" /><Relationship Type="http://schemas.openxmlformats.org/officeDocument/2006/relationships/theme" Target="/ppt/slideMasters/theme/theme1.xml" Id="R2380d4e8b920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61e7abb7f5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94c64fdd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2ec362f0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9a64b0ac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f867ede5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505a63adb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16c19396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LENTUS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LENTUS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−29 727 908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−303 537 987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−287 396 161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49 171 175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999 065 767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LENTUS EIENDOM AS</a:t>
            </a:r>
          </a:p>
        </p:txBody>
      </p:sp>
    </p:spTree>
  </p:cSld>
  <p:clrMapOvr>
    <a:masterClrMapping xmlns:a="http://schemas.openxmlformats.org/drawingml/2006/main"/>
  </p:clrMapOvr>
</p:sld>
</file>