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64943339140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76936f85d94b22"/>
  </p:sldMasterIdLst>
  <p:sldIdLst>
    <p:sldId xmlns:r="http://schemas.openxmlformats.org/officeDocument/2006/relationships" id="256" r:id="R4018cea5448d4f85"/>
    <p:sldId xmlns:r="http://schemas.openxmlformats.org/officeDocument/2006/relationships" id="257" r:id="R0d412b54b6084c4d"/>
    <p:sldId xmlns:r="http://schemas.openxmlformats.org/officeDocument/2006/relationships" id="258" r:id="Rd3ef9620a46946d0"/>
    <p:sldId xmlns:r="http://schemas.openxmlformats.org/officeDocument/2006/relationships" id="259" r:id="R0a83081d592a471a"/>
    <p:sldId xmlns:r="http://schemas.openxmlformats.org/officeDocument/2006/relationships" id="260" r:id="R172d6ae32c254e1e"/>
    <p:sldId xmlns:r="http://schemas.openxmlformats.org/officeDocument/2006/relationships" id="261" r:id="R077ff6d249e14ccc"/>
    <p:sldId xmlns:r="http://schemas.openxmlformats.org/officeDocument/2006/relationships" id="262" r:id="Ref1dc2a253cc45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6936f85d94b22" /><Relationship Type="http://schemas.openxmlformats.org/officeDocument/2006/relationships/slide" Target="/ppt/slides/slide1.xml" Id="R4018cea5448d4f85" /><Relationship Type="http://schemas.openxmlformats.org/officeDocument/2006/relationships/slide" Target="/ppt/slides/slide2.xml" Id="R0d412b54b6084c4d" /><Relationship Type="http://schemas.openxmlformats.org/officeDocument/2006/relationships/slide" Target="/ppt/slides/slide3.xml" Id="Rd3ef9620a46946d0" /><Relationship Type="http://schemas.openxmlformats.org/officeDocument/2006/relationships/slide" Target="/ppt/slides/slide4.xml" Id="R0a83081d592a471a" /><Relationship Type="http://schemas.openxmlformats.org/officeDocument/2006/relationships/slide" Target="/ppt/slides/slide5.xml" Id="R172d6ae32c254e1e" /><Relationship Type="http://schemas.openxmlformats.org/officeDocument/2006/relationships/slide" Target="/ppt/slides/slide6.xml" Id="R077ff6d249e14ccc" /><Relationship Type="http://schemas.openxmlformats.org/officeDocument/2006/relationships/slide" Target="/ppt/slides/slide7.xml" Id="Ref1dc2a253cc45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1f41c0227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5edf1f92d424d" /><Relationship Type="http://schemas.openxmlformats.org/officeDocument/2006/relationships/theme" Target="/ppt/slideMasters/theme/theme1.xml" Id="Rae2802383def4d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25edf1f92d42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57b5491924c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2857bd88e49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5c599d35348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ea27446084c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272d9437b42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f747dad1348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77d57f52f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PROFITTMAKSIMERING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PROFITTMAKSIMERING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PROFITTMAKSIMERING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PROFITTMAKSIMERING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PROFITTMAKSIMERING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PROFITTMAKSIMERING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872 651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3 815 205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4 860 205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PROFITTMAKSIMERING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KILLIE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PROFITTMAKSIMERING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Jernbanebrygga 14J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rune.killie@acona.com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999 074 367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PROFITTMAKSIMERING AS</a:t>
            </a:r>
          </a:p>
        </p:txBody>
      </p:sp>
    </p:spTree>
  </p:cSld>
  <p:clrMapOvr>
    <a:masterClrMapping xmlns:a="http://schemas.openxmlformats.org/drawingml/2006/main"/>
  </p:clrMapOvr>
</p:sld>
</file>