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48364c13f044c9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b1b46ec78b24f31"/>
  </p:sldMasterIdLst>
  <p:sldIdLst>
    <p:sldId xmlns:r="http://schemas.openxmlformats.org/officeDocument/2006/relationships" id="256" r:id="Rc3c4c19e067b40b2"/>
    <p:sldId xmlns:r="http://schemas.openxmlformats.org/officeDocument/2006/relationships" id="257" r:id="Rc6551edebabe4000"/>
    <p:sldId xmlns:r="http://schemas.openxmlformats.org/officeDocument/2006/relationships" id="258" r:id="R1d81d0366aac483a"/>
    <p:sldId xmlns:r="http://schemas.openxmlformats.org/officeDocument/2006/relationships" id="259" r:id="R5bda13937dcf4c00"/>
    <p:sldId xmlns:r="http://schemas.openxmlformats.org/officeDocument/2006/relationships" id="260" r:id="Rc721bff0af2a4f3f"/>
    <p:sldId xmlns:r="http://schemas.openxmlformats.org/officeDocument/2006/relationships" id="261" r:id="Rdab382aed23b455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1b46ec78b24f31" /><Relationship Type="http://schemas.openxmlformats.org/officeDocument/2006/relationships/slide" Target="/ppt/slides/slide1.xml" Id="Rc3c4c19e067b40b2" /><Relationship Type="http://schemas.openxmlformats.org/officeDocument/2006/relationships/slide" Target="/ppt/slides/slide2.xml" Id="Rc6551edebabe4000" /><Relationship Type="http://schemas.openxmlformats.org/officeDocument/2006/relationships/slide" Target="/ppt/slides/slide3.xml" Id="R1d81d0366aac483a" /><Relationship Type="http://schemas.openxmlformats.org/officeDocument/2006/relationships/slide" Target="/ppt/slides/slide4.xml" Id="R5bda13937dcf4c00" /><Relationship Type="http://schemas.openxmlformats.org/officeDocument/2006/relationships/slide" Target="/ppt/slides/slide5.xml" Id="Rc721bff0af2a4f3f" /><Relationship Type="http://schemas.openxmlformats.org/officeDocument/2006/relationships/slide" Target="/ppt/slides/slide6.xml" Id="Rdab382aed23b455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678f03d8ee478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3239bb753e400d" /><Relationship Type="http://schemas.openxmlformats.org/officeDocument/2006/relationships/theme" Target="/ppt/slideMasters/theme/theme1.xml" Id="R6abb9ad4b845486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53239bb753e400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fc54702fed446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95fce9e545465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52e2697efb434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d7b1461d7249b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43f014f912415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cdbdc9fe34420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ICI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Jernbanestasjonen, Strømgaten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5015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 51 62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post@icirevisjon.no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icirevisjon.no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999 079 539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ICI REVISJON AS</a:t>
            </a:r>
          </a:p>
        </p:txBody>
      </p:sp>
    </p:spTree>
  </p:cSld>
  <p:clrMapOvr>
    <a:masterClrMapping xmlns:a="http://schemas.openxmlformats.org/drawingml/2006/main"/>
  </p:clrMapOvr>
</p:sld>
</file>