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408dbbc63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9149a02ed470a"/>
  </p:sldMasterIdLst>
  <p:sldIdLst>
    <p:sldId xmlns:r="http://schemas.openxmlformats.org/officeDocument/2006/relationships" id="256" r:id="Rca9e935bbd3946ab"/>
    <p:sldId xmlns:r="http://schemas.openxmlformats.org/officeDocument/2006/relationships" id="257" r:id="Rb28b0155805d4354"/>
    <p:sldId xmlns:r="http://schemas.openxmlformats.org/officeDocument/2006/relationships" id="258" r:id="R3d81b835c589492a"/>
    <p:sldId xmlns:r="http://schemas.openxmlformats.org/officeDocument/2006/relationships" id="259" r:id="Rd2dc778715004df7"/>
    <p:sldId xmlns:r="http://schemas.openxmlformats.org/officeDocument/2006/relationships" id="260" r:id="R315e16ebddf340fd"/>
    <p:sldId xmlns:r="http://schemas.openxmlformats.org/officeDocument/2006/relationships" id="261" r:id="R25d357e914fc4b78"/>
    <p:sldId xmlns:r="http://schemas.openxmlformats.org/officeDocument/2006/relationships" id="262" r:id="R2cf37d1d1815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9149a02ed470a" /><Relationship Type="http://schemas.openxmlformats.org/officeDocument/2006/relationships/slide" Target="/ppt/slides/slide1.xml" Id="Rca9e935bbd3946ab" /><Relationship Type="http://schemas.openxmlformats.org/officeDocument/2006/relationships/slide" Target="/ppt/slides/slide2.xml" Id="Rb28b0155805d4354" /><Relationship Type="http://schemas.openxmlformats.org/officeDocument/2006/relationships/slide" Target="/ppt/slides/slide3.xml" Id="R3d81b835c589492a" /><Relationship Type="http://schemas.openxmlformats.org/officeDocument/2006/relationships/slide" Target="/ppt/slides/slide4.xml" Id="Rd2dc778715004df7" /><Relationship Type="http://schemas.openxmlformats.org/officeDocument/2006/relationships/slide" Target="/ppt/slides/slide5.xml" Id="R315e16ebddf340fd" /><Relationship Type="http://schemas.openxmlformats.org/officeDocument/2006/relationships/slide" Target="/ppt/slides/slide6.xml" Id="R25d357e914fc4b78" /><Relationship Type="http://schemas.openxmlformats.org/officeDocument/2006/relationships/slide" Target="/ppt/slides/slide7.xml" Id="R2cf37d1d1815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7ceafd7f9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64f74d31c451c" /><Relationship Type="http://schemas.openxmlformats.org/officeDocument/2006/relationships/theme" Target="/ppt/slideMasters/theme/theme1.xml" Id="Ra3f04a9ee8c7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64f74d31c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55ebc844b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05cc0bfa2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af25b4104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fb37b28e8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a2600103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5182178204f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857c2ccf8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FRANK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NYSÆTHER TROND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SKOTHEIM ESPEN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