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5326e54cdf844de3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478643388e7c497d"/>
  </p:sldMasterIdLst>
  <p:sldIdLst>
    <p:sldId xmlns:r="http://schemas.openxmlformats.org/officeDocument/2006/relationships" id="256" r:id="Rdbd4004a7b134645"/>
    <p:sldId xmlns:r="http://schemas.openxmlformats.org/officeDocument/2006/relationships" id="257" r:id="Re560012b12424e8e"/>
    <p:sldId xmlns:r="http://schemas.openxmlformats.org/officeDocument/2006/relationships" id="258" r:id="R50f26f4bb8e3461d"/>
    <p:sldId xmlns:r="http://schemas.openxmlformats.org/officeDocument/2006/relationships" id="259" r:id="Rb25938e7d2704287"/>
    <p:sldId xmlns:r="http://schemas.openxmlformats.org/officeDocument/2006/relationships" id="260" r:id="R56c398904f1042a3"/>
    <p:sldId xmlns:r="http://schemas.openxmlformats.org/officeDocument/2006/relationships" id="261" r:id="R324060ad26954215"/>
    <p:sldId xmlns:r="http://schemas.openxmlformats.org/officeDocument/2006/relationships" id="262" r:id="Rfd75afe710134fe9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78643388e7c497d" /><Relationship Type="http://schemas.openxmlformats.org/officeDocument/2006/relationships/slide" Target="/ppt/slides/slide1.xml" Id="Rdbd4004a7b134645" /><Relationship Type="http://schemas.openxmlformats.org/officeDocument/2006/relationships/slide" Target="/ppt/slides/slide2.xml" Id="Re560012b12424e8e" /><Relationship Type="http://schemas.openxmlformats.org/officeDocument/2006/relationships/slide" Target="/ppt/slides/slide3.xml" Id="R50f26f4bb8e3461d" /><Relationship Type="http://schemas.openxmlformats.org/officeDocument/2006/relationships/slide" Target="/ppt/slides/slide4.xml" Id="Rb25938e7d2704287" /><Relationship Type="http://schemas.openxmlformats.org/officeDocument/2006/relationships/slide" Target="/ppt/slides/slide5.xml" Id="R56c398904f1042a3" /><Relationship Type="http://schemas.openxmlformats.org/officeDocument/2006/relationships/slide" Target="/ppt/slides/slide6.xml" Id="R324060ad26954215" /><Relationship Type="http://schemas.openxmlformats.org/officeDocument/2006/relationships/slide" Target="/ppt/slides/slide7.xml" Id="Rfd75afe710134fe9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3b9e6dc8c46418d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6a3317e65f040d7" /><Relationship Type="http://schemas.openxmlformats.org/officeDocument/2006/relationships/theme" Target="/ppt/slideMasters/theme/theme1.xml" Id="R2f9c429d236e47ed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46a3317e65f040d7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c0f0d3094cb4f71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177e86267324130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492d5b2a53c4aee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38e97d8cbbc4c27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3d905d31cb2482d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2d955f8b1ad4116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aa0209565d144e3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ØLEN REGNSKAP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ØLEN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ØLEN REGNSKAP AS ble etablert [år] og holder til i Ølen.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ØLEN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ØLEN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ØLEN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10 969 834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467 685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367 304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724 351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3 012 376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ØLEN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AR VEKST AS  –  14,3 %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HHB AS  –  14,3 %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LINMI INVEST AS  –  14,3 %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M.B.B INVEST AS  –  14,3 %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NUTAFANT AS  –  14,3 %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OLE SÆVAREID  –  14,3 %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ØLEN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Sjoargata 49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5580 Ølen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53 76 62 62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999 092 942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ØLEN REGNSKAP AS</a:t>
            </a:r>
          </a:p>
        </p:txBody>
      </p:sp>
    </p:spTree>
  </p:cSld>
  <p:clrMapOvr>
    <a:masterClrMapping xmlns:a="http://schemas.openxmlformats.org/drawingml/2006/main"/>
  </p:clrMapOvr>
</p:sld>
</file>