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8ddb19cedd4e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44dae2874b4fcc"/>
  </p:sldMasterIdLst>
  <p:sldIdLst>
    <p:sldId xmlns:r="http://schemas.openxmlformats.org/officeDocument/2006/relationships" id="256" r:id="R82bd30efdda94941"/>
    <p:sldId xmlns:r="http://schemas.openxmlformats.org/officeDocument/2006/relationships" id="257" r:id="R276d8878213e4844"/>
    <p:sldId xmlns:r="http://schemas.openxmlformats.org/officeDocument/2006/relationships" id="258" r:id="R855afb774e204efc"/>
    <p:sldId xmlns:r="http://schemas.openxmlformats.org/officeDocument/2006/relationships" id="259" r:id="R5ca37f1a7ba44f4b"/>
    <p:sldId xmlns:r="http://schemas.openxmlformats.org/officeDocument/2006/relationships" id="260" r:id="R2521319ee4bd45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4dae2874b4fcc" /><Relationship Type="http://schemas.openxmlformats.org/officeDocument/2006/relationships/slide" Target="/ppt/slides/slide1.xml" Id="R82bd30efdda94941" /><Relationship Type="http://schemas.openxmlformats.org/officeDocument/2006/relationships/slide" Target="/ppt/slides/slide2.xml" Id="R276d8878213e4844" /><Relationship Type="http://schemas.openxmlformats.org/officeDocument/2006/relationships/slide" Target="/ppt/slides/slide3.xml" Id="R855afb774e204efc" /><Relationship Type="http://schemas.openxmlformats.org/officeDocument/2006/relationships/slide" Target="/ppt/slides/slide4.xml" Id="R5ca37f1a7ba44f4b" /><Relationship Type="http://schemas.openxmlformats.org/officeDocument/2006/relationships/slide" Target="/ppt/slides/slide5.xml" Id="R2521319ee4bd45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7e9a514244a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c143ba7324dfc" /><Relationship Type="http://schemas.openxmlformats.org/officeDocument/2006/relationships/theme" Target="/ppt/slideMasters/theme/theme1.xml" Id="R80ac8e68b02340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2c143ba7324d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15c7e78ab43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7f8e373fa44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ede68041345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aed736aa5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86deb2dbf4f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VET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VET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VET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VET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VET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VET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18 18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www.nordicvet.no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999 096 921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VET AS</a:t>
            </a:r>
          </a:p>
        </p:txBody>
      </p:sp>
    </p:spTree>
  </p:cSld>
  <p:clrMapOvr>
    <a:masterClrMapping xmlns:a="http://schemas.openxmlformats.org/drawingml/2006/main"/>
  </p:clrMapOvr>
</p:sld>
</file>