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a05db41f354c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db4ed706604dbb"/>
  </p:sldMasterIdLst>
  <p:sldIdLst>
    <p:sldId xmlns:r="http://schemas.openxmlformats.org/officeDocument/2006/relationships" id="256" r:id="R846947fa013d426a"/>
    <p:sldId xmlns:r="http://schemas.openxmlformats.org/officeDocument/2006/relationships" id="257" r:id="Rbeb2cc02286e492d"/>
    <p:sldId xmlns:r="http://schemas.openxmlformats.org/officeDocument/2006/relationships" id="258" r:id="Rfd1396c189014e4d"/>
    <p:sldId xmlns:r="http://schemas.openxmlformats.org/officeDocument/2006/relationships" id="259" r:id="R74a1420c1c1e4ca7"/>
    <p:sldId xmlns:r="http://schemas.openxmlformats.org/officeDocument/2006/relationships" id="260" r:id="Rb1871ba170a445dc"/>
    <p:sldId xmlns:r="http://schemas.openxmlformats.org/officeDocument/2006/relationships" id="261" r:id="Rd40fbd442f35403b"/>
    <p:sldId xmlns:r="http://schemas.openxmlformats.org/officeDocument/2006/relationships" id="262" r:id="R51af3d828d8e47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db4ed706604dbb" /><Relationship Type="http://schemas.openxmlformats.org/officeDocument/2006/relationships/slide" Target="/ppt/slides/slide1.xml" Id="R846947fa013d426a" /><Relationship Type="http://schemas.openxmlformats.org/officeDocument/2006/relationships/slide" Target="/ppt/slides/slide2.xml" Id="Rbeb2cc02286e492d" /><Relationship Type="http://schemas.openxmlformats.org/officeDocument/2006/relationships/slide" Target="/ppt/slides/slide3.xml" Id="Rfd1396c189014e4d" /><Relationship Type="http://schemas.openxmlformats.org/officeDocument/2006/relationships/slide" Target="/ppt/slides/slide4.xml" Id="R74a1420c1c1e4ca7" /><Relationship Type="http://schemas.openxmlformats.org/officeDocument/2006/relationships/slide" Target="/ppt/slides/slide5.xml" Id="Rb1871ba170a445dc" /><Relationship Type="http://schemas.openxmlformats.org/officeDocument/2006/relationships/slide" Target="/ppt/slides/slide6.xml" Id="Rd40fbd442f35403b" /><Relationship Type="http://schemas.openxmlformats.org/officeDocument/2006/relationships/slide" Target="/ppt/slides/slide7.xml" Id="R51af3d828d8e47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db6434874b48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86b6f44184a3a" /><Relationship Type="http://schemas.openxmlformats.org/officeDocument/2006/relationships/theme" Target="/ppt/slideMasters/theme/theme1.xml" Id="Ra88a5d6a001b40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c86b6f44184a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ad3a3f1a04c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866dbb1b0544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ac0284b4849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b3bdb425247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f70098fde42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6beee2a1443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9642c382941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VOSS REKNESKAP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VOSS REKNESKAP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11 340 181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1 891 396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1 507 431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771 175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4 337 373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HUGVIT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MØRKVE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Uttrågata 23B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5700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53 05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post@vossrekneskap.no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www.vossrekneskap.no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999 102 891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REKNESKAP AS</a:t>
            </a:r>
          </a:p>
        </p:txBody>
      </p:sp>
    </p:spTree>
  </p:cSld>
  <p:clrMapOvr>
    <a:masterClrMapping xmlns:a="http://schemas.openxmlformats.org/drawingml/2006/main"/>
  </p:clrMapOvr>
</p:sld>
</file>