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343ade6561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cec8f4719441ae"/>
  </p:sldMasterIdLst>
  <p:sldIdLst>
    <p:sldId xmlns:r="http://schemas.openxmlformats.org/officeDocument/2006/relationships" id="256" r:id="Ra49cbb22c7264cfe"/>
    <p:sldId xmlns:r="http://schemas.openxmlformats.org/officeDocument/2006/relationships" id="257" r:id="R8c4fd1813a914668"/>
    <p:sldId xmlns:r="http://schemas.openxmlformats.org/officeDocument/2006/relationships" id="258" r:id="R5c0890ef77814c26"/>
    <p:sldId xmlns:r="http://schemas.openxmlformats.org/officeDocument/2006/relationships" id="259" r:id="R21a42f3c244542a8"/>
    <p:sldId xmlns:r="http://schemas.openxmlformats.org/officeDocument/2006/relationships" id="260" r:id="R2b8542e8711e4263"/>
    <p:sldId xmlns:r="http://schemas.openxmlformats.org/officeDocument/2006/relationships" id="261" r:id="Rbf4639cb3d904da8"/>
    <p:sldId xmlns:r="http://schemas.openxmlformats.org/officeDocument/2006/relationships" id="262" r:id="R6354677c8fe24f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ec8f4719441ae" /><Relationship Type="http://schemas.openxmlformats.org/officeDocument/2006/relationships/slide" Target="/ppt/slides/slide1.xml" Id="Ra49cbb22c7264cfe" /><Relationship Type="http://schemas.openxmlformats.org/officeDocument/2006/relationships/slide" Target="/ppt/slides/slide2.xml" Id="R8c4fd1813a914668" /><Relationship Type="http://schemas.openxmlformats.org/officeDocument/2006/relationships/slide" Target="/ppt/slides/slide3.xml" Id="R5c0890ef77814c26" /><Relationship Type="http://schemas.openxmlformats.org/officeDocument/2006/relationships/slide" Target="/ppt/slides/slide4.xml" Id="R21a42f3c244542a8" /><Relationship Type="http://schemas.openxmlformats.org/officeDocument/2006/relationships/slide" Target="/ppt/slides/slide5.xml" Id="R2b8542e8711e4263" /><Relationship Type="http://schemas.openxmlformats.org/officeDocument/2006/relationships/slide" Target="/ppt/slides/slide6.xml" Id="Rbf4639cb3d904da8" /><Relationship Type="http://schemas.openxmlformats.org/officeDocument/2006/relationships/slide" Target="/ppt/slides/slide7.xml" Id="R6354677c8fe24f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709d70fb845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51231eb304161" /><Relationship Type="http://schemas.openxmlformats.org/officeDocument/2006/relationships/theme" Target="/ppt/slideMasters/theme/theme1.xml" Id="R61a2db354f8244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251231eb3041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38691016148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bf60198f6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5763ce38345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29fc0aaa248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c00a19a8541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ac0d32cf848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2bf73041a44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12 592 233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26 513 083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ERIK AUSTAD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 Austad, Sørkedalsveien 289B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999 108 539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