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cffbeb5ff946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d3d7ccf3cc4c8b"/>
  </p:sldMasterIdLst>
  <p:sldIdLst>
    <p:sldId xmlns:r="http://schemas.openxmlformats.org/officeDocument/2006/relationships" id="256" r:id="Rbcc7a827e1544a4f"/>
    <p:sldId xmlns:r="http://schemas.openxmlformats.org/officeDocument/2006/relationships" id="257" r:id="R8cc9dbea80c442b8"/>
    <p:sldId xmlns:r="http://schemas.openxmlformats.org/officeDocument/2006/relationships" id="258" r:id="Rf90eac73a5804a7a"/>
    <p:sldId xmlns:r="http://schemas.openxmlformats.org/officeDocument/2006/relationships" id="259" r:id="R18ac86516c2145b0"/>
    <p:sldId xmlns:r="http://schemas.openxmlformats.org/officeDocument/2006/relationships" id="260" r:id="R3127d73965194654"/>
    <p:sldId xmlns:r="http://schemas.openxmlformats.org/officeDocument/2006/relationships" id="261" r:id="R52d7e13de9e4459e"/>
    <p:sldId xmlns:r="http://schemas.openxmlformats.org/officeDocument/2006/relationships" id="262" r:id="Re03d90a6385349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d3d7ccf3cc4c8b" /><Relationship Type="http://schemas.openxmlformats.org/officeDocument/2006/relationships/slide" Target="/ppt/slides/slide1.xml" Id="Rbcc7a827e1544a4f" /><Relationship Type="http://schemas.openxmlformats.org/officeDocument/2006/relationships/slide" Target="/ppt/slides/slide2.xml" Id="R8cc9dbea80c442b8" /><Relationship Type="http://schemas.openxmlformats.org/officeDocument/2006/relationships/slide" Target="/ppt/slides/slide3.xml" Id="Rf90eac73a5804a7a" /><Relationship Type="http://schemas.openxmlformats.org/officeDocument/2006/relationships/slide" Target="/ppt/slides/slide4.xml" Id="R18ac86516c2145b0" /><Relationship Type="http://schemas.openxmlformats.org/officeDocument/2006/relationships/slide" Target="/ppt/slides/slide5.xml" Id="R3127d73965194654" /><Relationship Type="http://schemas.openxmlformats.org/officeDocument/2006/relationships/slide" Target="/ppt/slides/slide6.xml" Id="R52d7e13de9e4459e" /><Relationship Type="http://schemas.openxmlformats.org/officeDocument/2006/relationships/slide" Target="/ppt/slides/slide7.xml" Id="Re03d90a6385349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8df5daab5548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1eac87da814cc0" /><Relationship Type="http://schemas.openxmlformats.org/officeDocument/2006/relationships/theme" Target="/ppt/slideMasters/theme/theme1.xml" Id="R53d7985fdc094b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1eac87da814c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64adb3b83b46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2608baba0a4a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8342d6d55041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2c23f6ef9f43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1b663b793244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fde5b5b6ad4f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39784f67e942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 KLOKK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KLOKK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 KLOKK AS ble etablert [år] og holder til i Sykkylven.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KLOKK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KLOKK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KLOKK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6 451 452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1 347 843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1 070 376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549 736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3 208 435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KLOKK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AUSKJERET AS  –  99,5 %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KLOKK TORMOD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AUSKJERET AS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KLOKK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Skulevegen 11B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6230 Sykkylven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25 48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tormod@revisorklokk.no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www.revisorklokk.no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999 125 484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KLOKK AS</a:t>
            </a:r>
          </a:p>
        </p:txBody>
      </p:sp>
    </p:spTree>
  </p:cSld>
  <p:clrMapOvr>
    <a:masterClrMapping xmlns:a="http://schemas.openxmlformats.org/drawingml/2006/main"/>
  </p:clrMapOvr>
</p:sld>
</file>