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ea43721047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cb310aa2544181"/>
  </p:sldMasterIdLst>
  <p:sldIdLst>
    <p:sldId xmlns:r="http://schemas.openxmlformats.org/officeDocument/2006/relationships" id="256" r:id="Rb678c2ca5d5f4cd6"/>
    <p:sldId xmlns:r="http://schemas.openxmlformats.org/officeDocument/2006/relationships" id="257" r:id="R5e09a6b89c6a4f3d"/>
    <p:sldId xmlns:r="http://schemas.openxmlformats.org/officeDocument/2006/relationships" id="258" r:id="R6266031068ae4863"/>
    <p:sldId xmlns:r="http://schemas.openxmlformats.org/officeDocument/2006/relationships" id="259" r:id="R6366b2a2e8bc4658"/>
    <p:sldId xmlns:r="http://schemas.openxmlformats.org/officeDocument/2006/relationships" id="260" r:id="Re54573f53a7e4e6b"/>
    <p:sldId xmlns:r="http://schemas.openxmlformats.org/officeDocument/2006/relationships" id="261" r:id="Rc6abd314411048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b310aa2544181" /><Relationship Type="http://schemas.openxmlformats.org/officeDocument/2006/relationships/slide" Target="/ppt/slides/slide1.xml" Id="Rb678c2ca5d5f4cd6" /><Relationship Type="http://schemas.openxmlformats.org/officeDocument/2006/relationships/slide" Target="/ppt/slides/slide2.xml" Id="R5e09a6b89c6a4f3d" /><Relationship Type="http://schemas.openxmlformats.org/officeDocument/2006/relationships/slide" Target="/ppt/slides/slide3.xml" Id="R6266031068ae4863" /><Relationship Type="http://schemas.openxmlformats.org/officeDocument/2006/relationships/slide" Target="/ppt/slides/slide4.xml" Id="R6366b2a2e8bc4658" /><Relationship Type="http://schemas.openxmlformats.org/officeDocument/2006/relationships/slide" Target="/ppt/slides/slide5.xml" Id="Re54573f53a7e4e6b" /><Relationship Type="http://schemas.openxmlformats.org/officeDocument/2006/relationships/slide" Target="/ppt/slides/slide6.xml" Id="Rc6abd314411048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85301059f46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0e1a400d44ee8" /><Relationship Type="http://schemas.openxmlformats.org/officeDocument/2006/relationships/theme" Target="/ppt/slideMasters/theme/theme1.xml" Id="R8efcd93186a041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d0e1a400d4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0b063558e4a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a94fe5d4e44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bb432d0184d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f0861802d4f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a13b4fd1747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f828e069a4d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EVJEN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Stangsgate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999 130 356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HOLDING AS</a:t>
            </a:r>
          </a:p>
        </p:txBody>
      </p:sp>
    </p:spTree>
  </p:cSld>
  <p:clrMapOvr>
    <a:masterClrMapping xmlns:a="http://schemas.openxmlformats.org/drawingml/2006/main"/>
  </p:clrMapOvr>
</p:sld>
</file>