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35512015684b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df96e7c6ad48f9"/>
  </p:sldMasterIdLst>
  <p:sldIdLst>
    <p:sldId xmlns:r="http://schemas.openxmlformats.org/officeDocument/2006/relationships" id="256" r:id="Re47e6e7168654e28"/>
    <p:sldId xmlns:r="http://schemas.openxmlformats.org/officeDocument/2006/relationships" id="257" r:id="Rcd683eeae77341fc"/>
    <p:sldId xmlns:r="http://schemas.openxmlformats.org/officeDocument/2006/relationships" id="258" r:id="R071c97c2d5994595"/>
    <p:sldId xmlns:r="http://schemas.openxmlformats.org/officeDocument/2006/relationships" id="259" r:id="R7eddf51f5df841a1"/>
    <p:sldId xmlns:r="http://schemas.openxmlformats.org/officeDocument/2006/relationships" id="260" r:id="R1774357697994093"/>
    <p:sldId xmlns:r="http://schemas.openxmlformats.org/officeDocument/2006/relationships" id="261" r:id="R0c80f63dd4ec4337"/>
    <p:sldId xmlns:r="http://schemas.openxmlformats.org/officeDocument/2006/relationships" id="262" r:id="Re10fee8ab10f41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df96e7c6ad48f9" /><Relationship Type="http://schemas.openxmlformats.org/officeDocument/2006/relationships/slide" Target="/ppt/slides/slide1.xml" Id="Re47e6e7168654e28" /><Relationship Type="http://schemas.openxmlformats.org/officeDocument/2006/relationships/slide" Target="/ppt/slides/slide2.xml" Id="Rcd683eeae77341fc" /><Relationship Type="http://schemas.openxmlformats.org/officeDocument/2006/relationships/slide" Target="/ppt/slides/slide3.xml" Id="R071c97c2d5994595" /><Relationship Type="http://schemas.openxmlformats.org/officeDocument/2006/relationships/slide" Target="/ppt/slides/slide4.xml" Id="R7eddf51f5df841a1" /><Relationship Type="http://schemas.openxmlformats.org/officeDocument/2006/relationships/slide" Target="/ppt/slides/slide5.xml" Id="R1774357697994093" /><Relationship Type="http://schemas.openxmlformats.org/officeDocument/2006/relationships/slide" Target="/ppt/slides/slide6.xml" Id="R0c80f63dd4ec4337" /><Relationship Type="http://schemas.openxmlformats.org/officeDocument/2006/relationships/slide" Target="/ppt/slides/slide7.xml" Id="Re10fee8ab10f41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306767f1184c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6d4b068454598" /><Relationship Type="http://schemas.openxmlformats.org/officeDocument/2006/relationships/theme" Target="/ppt/slideMasters/theme/theme1.xml" Id="R8e0a6c05f33644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e6d4b0684545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6e47411b64d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b6eafde6949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1ed20c20246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f6db1eea94d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309b4c59f45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2d134385d46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70190046544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HOLDING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662 790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9 985 630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Stangsgate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999 130 356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