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a8ce237c7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96de2acd34d88"/>
  </p:sldMasterIdLst>
  <p:sldIdLst>
    <p:sldId xmlns:r="http://schemas.openxmlformats.org/officeDocument/2006/relationships" id="256" r:id="R840bb285c0b94f6f"/>
    <p:sldId xmlns:r="http://schemas.openxmlformats.org/officeDocument/2006/relationships" id="257" r:id="R6122abc41d0b47c6"/>
    <p:sldId xmlns:r="http://schemas.openxmlformats.org/officeDocument/2006/relationships" id="258" r:id="Re5e97ef207d44204"/>
    <p:sldId xmlns:r="http://schemas.openxmlformats.org/officeDocument/2006/relationships" id="259" r:id="Rb7c559066c014d52"/>
    <p:sldId xmlns:r="http://schemas.openxmlformats.org/officeDocument/2006/relationships" id="260" r:id="Rbee9c780491b4c23"/>
    <p:sldId xmlns:r="http://schemas.openxmlformats.org/officeDocument/2006/relationships" id="261" r:id="Rc6ca0df1283f4e1f"/>
    <p:sldId xmlns:r="http://schemas.openxmlformats.org/officeDocument/2006/relationships" id="262" r:id="Rfa95578ef384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96de2acd34d88" /><Relationship Type="http://schemas.openxmlformats.org/officeDocument/2006/relationships/slide" Target="/ppt/slides/slide1.xml" Id="R840bb285c0b94f6f" /><Relationship Type="http://schemas.openxmlformats.org/officeDocument/2006/relationships/slide" Target="/ppt/slides/slide2.xml" Id="R6122abc41d0b47c6" /><Relationship Type="http://schemas.openxmlformats.org/officeDocument/2006/relationships/slide" Target="/ppt/slides/slide3.xml" Id="Re5e97ef207d44204" /><Relationship Type="http://schemas.openxmlformats.org/officeDocument/2006/relationships/slide" Target="/ppt/slides/slide4.xml" Id="Rb7c559066c014d52" /><Relationship Type="http://schemas.openxmlformats.org/officeDocument/2006/relationships/slide" Target="/ppt/slides/slide5.xml" Id="Rbee9c780491b4c23" /><Relationship Type="http://schemas.openxmlformats.org/officeDocument/2006/relationships/slide" Target="/ppt/slides/slide6.xml" Id="Rc6ca0df1283f4e1f" /><Relationship Type="http://schemas.openxmlformats.org/officeDocument/2006/relationships/slide" Target="/ppt/slides/slide7.xml" Id="Rfa95578ef384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8f2834266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2c0b15654f25" /><Relationship Type="http://schemas.openxmlformats.org/officeDocument/2006/relationships/theme" Target="/ppt/slideMasters/theme/theme1.xml" Id="Rc2c81f483151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b2c0b1565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75f0d9199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e9d82e914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26ee92f69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6eda452ff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b71635ba7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04986e753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02a8db05945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ANIMUS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WALSH CIAN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WALSH HANNE LILLEBØ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Vågeskaret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