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60fbd0b8cec42c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f951e1c18994349"/>
  </p:sldMasterIdLst>
  <p:sldIdLst>
    <p:sldId xmlns:r="http://schemas.openxmlformats.org/officeDocument/2006/relationships" id="256" r:id="R3b10011de1c141d6"/>
    <p:sldId xmlns:r="http://schemas.openxmlformats.org/officeDocument/2006/relationships" id="257" r:id="Rb23dd4099c2a426c"/>
    <p:sldId xmlns:r="http://schemas.openxmlformats.org/officeDocument/2006/relationships" id="258" r:id="R24dbe4d4b5fe41fe"/>
    <p:sldId xmlns:r="http://schemas.openxmlformats.org/officeDocument/2006/relationships" id="259" r:id="Rf12888543cc54c54"/>
    <p:sldId xmlns:r="http://schemas.openxmlformats.org/officeDocument/2006/relationships" id="260" r:id="R8dd3f691500f49dd"/>
    <p:sldId xmlns:r="http://schemas.openxmlformats.org/officeDocument/2006/relationships" id="261" r:id="Racc4d69521804d6b"/>
    <p:sldId xmlns:r="http://schemas.openxmlformats.org/officeDocument/2006/relationships" id="262" r:id="R8cdec37eb189488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f951e1c18994349" /><Relationship Type="http://schemas.openxmlformats.org/officeDocument/2006/relationships/slide" Target="/ppt/slides/slide1.xml" Id="R3b10011de1c141d6" /><Relationship Type="http://schemas.openxmlformats.org/officeDocument/2006/relationships/slide" Target="/ppt/slides/slide2.xml" Id="Rb23dd4099c2a426c" /><Relationship Type="http://schemas.openxmlformats.org/officeDocument/2006/relationships/slide" Target="/ppt/slides/slide3.xml" Id="R24dbe4d4b5fe41fe" /><Relationship Type="http://schemas.openxmlformats.org/officeDocument/2006/relationships/slide" Target="/ppt/slides/slide4.xml" Id="Rf12888543cc54c54" /><Relationship Type="http://schemas.openxmlformats.org/officeDocument/2006/relationships/slide" Target="/ppt/slides/slide5.xml" Id="R8dd3f691500f49dd" /><Relationship Type="http://schemas.openxmlformats.org/officeDocument/2006/relationships/slide" Target="/ppt/slides/slide6.xml" Id="Racc4d69521804d6b" /><Relationship Type="http://schemas.openxmlformats.org/officeDocument/2006/relationships/slide" Target="/ppt/slides/slide7.xml" Id="R8cdec37eb189488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3ed231a59de45a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ad5d0bb6c9e4d1e" /><Relationship Type="http://schemas.openxmlformats.org/officeDocument/2006/relationships/theme" Target="/ppt/slideMasters/theme/theme1.xml" Id="R79ad65a597c3411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ad5d0bb6c9e4d1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edc0bfbd1d6479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f0c73a4a1dd485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f61b3f406c7494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eecb1f247f849e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f99cec04a624b3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08b5c7e58bf45f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9deffb8802a4b6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ANDREAS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ANDREAS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ANDREAS INVEST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ANDREAS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ANDREAS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ANDREAS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11 125 591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10 787 579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11 117 563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199 004 210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199 225 343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ANDREAS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ANDREAS NERGAARD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ANDREAS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Norscan Partners AS, Karenslyst allé 53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0279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sa@norscanas.no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999 143 164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ANDREAS INVEST AS</a:t>
            </a:r>
          </a:p>
        </p:txBody>
      </p:sp>
    </p:spTree>
  </p:cSld>
  <p:clrMapOvr>
    <a:masterClrMapping xmlns:a="http://schemas.openxmlformats.org/drawingml/2006/main"/>
  </p:clrMapOvr>
</p:sld>
</file>