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76ae72bb764e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84304721ed4785"/>
  </p:sldMasterIdLst>
  <p:sldIdLst>
    <p:sldId xmlns:r="http://schemas.openxmlformats.org/officeDocument/2006/relationships" id="256" r:id="R19956d88150d4084"/>
    <p:sldId xmlns:r="http://schemas.openxmlformats.org/officeDocument/2006/relationships" id="257" r:id="R67cdbcc5d0564e5a"/>
    <p:sldId xmlns:r="http://schemas.openxmlformats.org/officeDocument/2006/relationships" id="258" r:id="R1f22a5e59f5141bb"/>
    <p:sldId xmlns:r="http://schemas.openxmlformats.org/officeDocument/2006/relationships" id="259" r:id="R2d4921d9e7d14607"/>
    <p:sldId xmlns:r="http://schemas.openxmlformats.org/officeDocument/2006/relationships" id="260" r:id="R2249abc898374a45"/>
    <p:sldId xmlns:r="http://schemas.openxmlformats.org/officeDocument/2006/relationships" id="261" r:id="R31d7c44fb7884d9e"/>
    <p:sldId xmlns:r="http://schemas.openxmlformats.org/officeDocument/2006/relationships" id="262" r:id="R475124caf7294b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4304721ed4785" /><Relationship Type="http://schemas.openxmlformats.org/officeDocument/2006/relationships/slide" Target="/ppt/slides/slide1.xml" Id="R19956d88150d4084" /><Relationship Type="http://schemas.openxmlformats.org/officeDocument/2006/relationships/slide" Target="/ppt/slides/slide2.xml" Id="R67cdbcc5d0564e5a" /><Relationship Type="http://schemas.openxmlformats.org/officeDocument/2006/relationships/slide" Target="/ppt/slides/slide3.xml" Id="R1f22a5e59f5141bb" /><Relationship Type="http://schemas.openxmlformats.org/officeDocument/2006/relationships/slide" Target="/ppt/slides/slide4.xml" Id="R2d4921d9e7d14607" /><Relationship Type="http://schemas.openxmlformats.org/officeDocument/2006/relationships/slide" Target="/ppt/slides/slide5.xml" Id="R2249abc898374a45" /><Relationship Type="http://schemas.openxmlformats.org/officeDocument/2006/relationships/slide" Target="/ppt/slides/slide6.xml" Id="R31d7c44fb7884d9e" /><Relationship Type="http://schemas.openxmlformats.org/officeDocument/2006/relationships/slide" Target="/ppt/slides/slide7.xml" Id="R475124caf7294b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d98310b18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b9fee25f94a33" /><Relationship Type="http://schemas.openxmlformats.org/officeDocument/2006/relationships/theme" Target="/ppt/slideMasters/theme/theme1.xml" Id="R30aa50ab54974c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fb9fee25f94a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79c07398f48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759b5c13e4a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d0685dfe64f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ceecd7af349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3916ded3247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4b91806a342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098ccfb0141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KIRKELY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KIRKELY HOLDING AS ble etablert [år] og holder til i Hemnes.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298 668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4 368 344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Kirkely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1970 Hemnes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trond@murmesterfirma.no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999 145 701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KIRKELY HOLDING AS</a:t>
            </a:r>
          </a:p>
        </p:txBody>
      </p:sp>
    </p:spTree>
  </p:cSld>
  <p:clrMapOvr>
    <a:masterClrMapping xmlns:a="http://schemas.openxmlformats.org/drawingml/2006/main"/>
  </p:clrMapOvr>
</p:sld>
</file>